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23728" y="260648"/>
            <a:ext cx="55563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196752"/>
            <a:ext cx="30598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一． 组词：</a:t>
            </a:r>
            <a:endParaRPr kumimoji="0" lang="zh-CN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234888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认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1720" y="263691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儿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2411760" y="3861048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向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5508104" y="371703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面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2160" y="227687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年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148478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阳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3491880" y="256490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园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7452320" y="270892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看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4008" y="278092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后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3923928" y="37890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季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568" y="37890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个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7092280" y="37890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外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344816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</a:t>
            </a:r>
            <a:r>
              <a:rPr lang="en-US" sz="4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280920" cy="64807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16000" dirty="0" smtClean="0">
                <a:latin typeface="標楷體" pitchFamily="65" charset="-120"/>
                <a:ea typeface="標楷體" pitchFamily="65" charset="-120"/>
              </a:rPr>
              <a:t>二．写出带有下列偏旁部首的字：</a:t>
            </a:r>
            <a:endParaRPr lang="en-US" sz="16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5000" dirty="0" smtClean="0"/>
          </a:p>
          <a:p>
            <a:pPr algn="l"/>
            <a:r>
              <a:rPr lang="zh-CN" altLang="en-US" sz="24000" b="1" dirty="0" smtClean="0">
                <a:latin typeface="SimSun" pitchFamily="2" charset="-122"/>
                <a:ea typeface="SimSun" pitchFamily="2" charset="-122"/>
              </a:rPr>
              <a:t> 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/>
              <a:t>艹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八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日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22048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匕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272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335699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女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3789040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口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4" y="357301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子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364502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禾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0232" y="371703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月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568952" cy="7200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17600" dirty="0" smtClean="0">
                <a:latin typeface="標楷體" pitchFamily="65" charset="-120"/>
                <a:ea typeface="標楷體" pitchFamily="65" charset="-120"/>
              </a:rPr>
              <a:t>三．背诵课文：</a:t>
            </a:r>
            <a:endParaRPr lang="en-US" altLang="zh-CN" sz="176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20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85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5000" dirty="0" smtClean="0"/>
          </a:p>
          <a:p>
            <a:pPr algn="l"/>
            <a:r>
              <a:rPr lang="zh-CN" altLang="en-US" sz="18500" dirty="0" smtClean="0"/>
              <a:t>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11960" y="170080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華康簡楷" pitchFamily="65" charset="-120"/>
                <a:ea typeface="華康簡楷" pitchFamily="65" charset="-120"/>
              </a:rPr>
              <a:t>花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园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278092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认方向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93305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公园里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952" y="3933056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数数手指头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708920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大象的朋友</a:t>
            </a:r>
            <a:r>
              <a:rPr lang="en-US" altLang="zh-CN" sz="4800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2" y="1268760"/>
            <a:ext cx="8964488" cy="4176464"/>
          </a:xfrm>
        </p:spPr>
        <p:txBody>
          <a:bodyPr>
            <a:noAutofit/>
          </a:bodyPr>
          <a:lstStyle/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四．反义词：</a:t>
            </a:r>
            <a:endParaRPr lang="en-US" altLang="zh-CN" sz="44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前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，东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，南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，左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，出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CN" sz="44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坐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，多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，老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，来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，水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CN" sz="44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，黑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，天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4400" dirty="0" smtClean="0">
                <a:latin typeface="華康簡楷" pitchFamily="65" charset="-120"/>
                <a:ea typeface="華康簡楷" pitchFamily="65" charset="-120"/>
              </a:rPr>
              <a:t>花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6660232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五．猜字谜：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门外有个人？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420888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“日”字左边有张“耳”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14096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山上还有山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032" y="3861048"/>
            <a:ext cx="86764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華康簡楷" pitchFamily="65" charset="-120"/>
                <a:cs typeface="Times New Roman" pitchFamily="18" charset="0"/>
              </a:rPr>
              <a:t>4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“地”上的土不见了，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来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了一个人？</a:t>
            </a:r>
            <a:endParaRPr lang="en-US" sz="4000" dirty="0" smtClean="0">
              <a:latin typeface="華康簡楷" pitchFamily="65" charset="-120"/>
              <a:ea typeface="華康簡楷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4392488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五．猜字谜：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5536" y="184482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華康簡楷" pitchFamily="65" charset="-120"/>
                <a:cs typeface="Times New Roman" pitchFamily="18" charset="0"/>
              </a:rPr>
              <a:t>5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七个人头上长了草？</a:t>
            </a:r>
            <a:endParaRPr lang="en-US" sz="4000" dirty="0" smtClean="0">
              <a:latin typeface="華康簡楷" pitchFamily="65" charset="-120"/>
              <a:ea typeface="華康簡楷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63691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華康簡楷" pitchFamily="65" charset="-120"/>
                <a:cs typeface="Times New Roman" pitchFamily="18" charset="0"/>
              </a:rPr>
              <a:t>6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</a:rPr>
              <a:t>.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反比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35699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7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“们”字少了一个人</a:t>
            </a:r>
            <a:r>
              <a:rPr lang="zh-CN" altLang="en-US" sz="4000" dirty="0" smtClean="0"/>
              <a:t>？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040" y="41490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 镜中人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4464496" cy="1008112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五．猜字谜：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628800"/>
            <a:ext cx="64807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“大”字下面多了一点</a:t>
            </a:r>
            <a:r>
              <a:rPr lang="zh-CN" altLang="en-US" sz="4000" dirty="0" smtClean="0"/>
              <a:t>？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276872"/>
            <a:ext cx="871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10.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草 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  <a:sym typeface="Symbol"/>
              </a:rPr>
              <a:t>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日 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  <a:sym typeface="Symbol"/>
              </a:rPr>
              <a:t>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十 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  <a:sym typeface="Symbol"/>
              </a:rPr>
              <a:t>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人 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  <a:sym typeface="Symbol"/>
              </a:rPr>
              <a:t>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匕 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  <a:sym typeface="Symbol"/>
              </a:rPr>
              <a:t>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24328" y="2276872"/>
            <a:ext cx="792088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520" y="3140968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秋一半在上，好一半在下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933056"/>
            <a:ext cx="59766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说出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八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个不同“方向”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364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Slide 1</vt:lpstr>
      <vt:lpstr>K1-B 〈中文知识竞赛〉</vt:lpstr>
      <vt:lpstr>K1-B  〈中文知识竞赛〉</vt:lpstr>
      <vt:lpstr>K1-B 〈中文知识竞赛〉</vt:lpstr>
      <vt:lpstr>K1-B 〈中文知识竞赛〉</vt:lpstr>
      <vt:lpstr>K1-B 〈中文知识竞赛〉</vt:lpstr>
      <vt:lpstr>K1-B 〈中文知识竞赛〉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13</cp:revision>
  <dcterms:created xsi:type="dcterms:W3CDTF">2019-03-23T17:36:04Z</dcterms:created>
  <dcterms:modified xsi:type="dcterms:W3CDTF">2019-03-24T06:46:41Z</dcterms:modified>
</cp:coreProperties>
</file>