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30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6D6B6-D8DE-4228-846F-13064A205127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F8B64-AFBD-469F-8D83-AC68B12F0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CA84C-5651-4696-9A6F-09BCD5821B7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7CB6-08E0-4086-B995-62CBB0A8AE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7CB6-08E0-4086-B995-62CBB0A8AE2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15983EC-1BF2-4CAE-ACBD-1E6738EBAC37}" type="datetime1">
              <a:rPr lang="en-US" smtClean="0"/>
              <a:pPr/>
              <a:t>3/25/2019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B3BAF5-2841-4F51-99F0-3CC337306AF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E0DF7-7BBB-44DB-88F3-C717C56ADA60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912437-7E9B-4708-91B1-32BB416E0B7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79DCB-01F6-49CF-9246-950DAAFC346C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F96554-91F1-45C6-AB23-934F8B3D650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585A-0106-47F6-8BFE-C89EA7B8B48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261494-E016-4D0E-85C5-3D24FF56F1B9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F11E05-0F1F-460E-8008-34D82195ED71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39CEF-2736-4F9A-B190-CBC57E20569D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0D0C5E-263E-4501-9CEA-D9DD8D302B4B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2B33FF-93EA-456D-A5AA-F3A8E794D093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F7AA9BC-D851-4C92-8DFE-8EA14C325AEE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C508D-5183-4AD4-B963-9B8879517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344816" cy="720080"/>
          </a:xfrm>
        </p:spPr>
        <p:txBody>
          <a:bodyPr>
            <a:noAutofit/>
          </a:bodyPr>
          <a:lstStyle/>
          <a:p>
            <a:pPr algn="ctr"/>
            <a:r>
              <a:rPr 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K1-B</a:t>
            </a:r>
            <a:r>
              <a:rPr lang="en-US" sz="40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〈</a:t>
            </a:r>
            <a:r>
              <a:rPr lang="zh-CN" altLang="en-US" sz="4000" b="0" dirty="0" smtClean="0">
                <a:effectLst/>
                <a:latin typeface="Times New Roman" pitchFamily="18" charset="0"/>
                <a:cs typeface="Times New Roman" pitchFamily="18" charset="0"/>
              </a:rPr>
              <a:t>中文知识竞赛</a:t>
            </a:r>
            <a:r>
              <a:rPr lang="en-US" altLang="zh-CN" sz="4000" b="0" dirty="0" smtClean="0">
                <a:effectLst/>
                <a:latin typeface="Times New Roman" pitchFamily="18" charset="0"/>
                <a:cs typeface="Times New Roman" pitchFamily="18" charset="0"/>
              </a:rPr>
              <a:t>〉</a:t>
            </a:r>
            <a:endParaRPr lang="en-US" sz="4000" b="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8280920" cy="64807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zh-CN" altLang="en-US" sz="16000" dirty="0" smtClean="0">
                <a:latin typeface="標楷體" pitchFamily="65" charset="-120"/>
                <a:ea typeface="標楷體" pitchFamily="65" charset="-120"/>
              </a:rPr>
              <a:t>二．写出带有下列偏旁部首的字：</a:t>
            </a:r>
            <a:endParaRPr lang="en-US" sz="16000" dirty="0" smtClean="0">
              <a:latin typeface="標楷體" pitchFamily="65" charset="-120"/>
              <a:ea typeface="標楷體" pitchFamily="65" charset="-120"/>
            </a:endParaRPr>
          </a:p>
          <a:p>
            <a:pPr algn="l"/>
            <a:endParaRPr lang="en-US" altLang="zh-CN" sz="15000" dirty="0" smtClean="0"/>
          </a:p>
          <a:p>
            <a:pPr algn="l"/>
            <a:r>
              <a:rPr lang="zh-CN" altLang="en-US" sz="24000" b="1" dirty="0" smtClean="0">
                <a:latin typeface="SimSun" pitchFamily="2" charset="-122"/>
                <a:ea typeface="SimSun" pitchFamily="2" charset="-122"/>
              </a:rPr>
              <a:t>  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20695-A2FD-4C8D-BCF7-B1DC6740ECE4}" type="datetime1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C508D-5183-4AD4-B963-9B8879517DB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3568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/>
              <a:t>艹</a:t>
            </a:r>
            <a:endParaRPr lang="en-US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八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日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80112" y="220486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匕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20272" y="213285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335699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女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39752" y="3789040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口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7904" y="3573016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子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48064" y="3645024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禾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0232" y="3717032"/>
            <a:ext cx="7200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atin typeface="標楷體" pitchFamily="65" charset="-120"/>
                <a:ea typeface="標楷體" pitchFamily="65" charset="-120"/>
              </a:rPr>
              <a:t>月</a:t>
            </a:r>
            <a:endParaRPr lang="en-US" sz="5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</TotalTime>
  <Words>39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K1-B 〈中文知识竞赛〉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K1-B 〈中文知识竞赛〉</dc:title>
  <dc:creator>May</dc:creator>
  <cp:lastModifiedBy>May</cp:lastModifiedBy>
  <cp:revision>14</cp:revision>
  <dcterms:created xsi:type="dcterms:W3CDTF">2019-03-23T17:36:04Z</dcterms:created>
  <dcterms:modified xsi:type="dcterms:W3CDTF">2019-03-25T19:13:42Z</dcterms:modified>
</cp:coreProperties>
</file>