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3816424" cy="864096"/>
          </a:xfrm>
        </p:spPr>
        <p:txBody>
          <a:bodyPr>
            <a:noAutofit/>
          </a:bodyPr>
          <a:lstStyle/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四．反义词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CN" sz="4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72200" y="1484784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前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2348880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东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804248" y="3717032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南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4005064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左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1619672" y="3429000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出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4860032" y="2996952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坐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3995936" y="1772816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多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2" y="1124744"/>
            <a:ext cx="4067944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四．反义词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CN" sz="4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27984" y="1556792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老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2420888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来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5868144" y="2420888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水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2699792" y="2780928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上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660232" y="3789040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黑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1331640" y="3861048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天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4283968" y="3861048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華康簡楷" pitchFamily="65" charset="-120"/>
                <a:ea typeface="華康簡楷" pitchFamily="65" charset="-120"/>
              </a:rPr>
              <a:t>花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2" y="1196752"/>
            <a:ext cx="8964488" cy="4176464"/>
          </a:xfrm>
        </p:spPr>
        <p:txBody>
          <a:bodyPr>
            <a:noAutofit/>
          </a:bodyPr>
          <a:lstStyle/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四．反义词：</a:t>
            </a:r>
            <a:endParaRPr lang="en-US" altLang="zh-CN" sz="44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前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，东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，南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，左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，出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CN" sz="44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坐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，多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，老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，来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，水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CN" sz="44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上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，黑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，天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4400" dirty="0" smtClean="0">
                <a:latin typeface="華康簡楷" pitchFamily="65" charset="-120"/>
                <a:ea typeface="華康簡楷" pitchFamily="65" charset="-120"/>
              </a:rPr>
              <a:t>花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</TotalTime>
  <Words>126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K1-B 〈中文知识竞赛〉</vt:lpstr>
      <vt:lpstr>K1-B 〈中文知识竞赛〉</vt:lpstr>
      <vt:lpstr>K1-B 〈中文知识竞赛〉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15</cp:revision>
  <dcterms:created xsi:type="dcterms:W3CDTF">2019-03-23T17:36:04Z</dcterms:created>
  <dcterms:modified xsi:type="dcterms:W3CDTF">2019-03-25T19:11:14Z</dcterms:modified>
</cp:coreProperties>
</file>