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6660232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五．猜字谜：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700808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门外有个人？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420888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“日”字左边有张“耳”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314096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山上还有山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032" y="3861048"/>
            <a:ext cx="867645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4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“地”上的土不见了，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来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了一个人？</a:t>
            </a:r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4392488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五．猜字谜：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5536" y="1844824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5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七个人头上长了草？</a:t>
            </a:r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63691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6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反比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335699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7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“们”字少了一个人</a:t>
            </a:r>
            <a:r>
              <a:rPr lang="zh-CN" altLang="en-US" sz="4000" dirty="0" smtClean="0"/>
              <a:t>？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040" y="414908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 镜中人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4464496" cy="1008112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五．猜字谜：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628800"/>
            <a:ext cx="64807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“大”字下面多了一点</a:t>
            </a:r>
            <a:r>
              <a:rPr lang="zh-CN" altLang="en-US" sz="4000" dirty="0" smtClean="0"/>
              <a:t>？</a:t>
            </a:r>
            <a:endParaRPr lang="en-US" sz="40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276872"/>
            <a:ext cx="87129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10.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草 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  <a:sym typeface="Symbol"/>
              </a:rPr>
              <a:t>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日 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  <a:sym typeface="Symbol"/>
              </a:rPr>
              <a:t>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十 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  <a:sym typeface="Symbol"/>
              </a:rPr>
              <a:t>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人 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  <a:sym typeface="Symbol"/>
              </a:rPr>
              <a:t>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匕 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  <a:sym typeface="Symbol"/>
              </a:rPr>
              <a:t>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24328" y="2276872"/>
            <a:ext cx="79208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520" y="3140968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秋一半在上，好一半在下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933056"/>
            <a:ext cx="59766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说出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八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个不同“方向”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177</TotalTime>
  <Words>186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K1-B 〈中文知识竞赛〉</vt:lpstr>
      <vt:lpstr>K1-B 〈中文知识竞赛〉</vt:lpstr>
      <vt:lpstr>K1-B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14</cp:revision>
  <dcterms:created xsi:type="dcterms:W3CDTF">2019-03-23T17:36:04Z</dcterms:created>
  <dcterms:modified xsi:type="dcterms:W3CDTF">2019-03-25T19:14:03Z</dcterms:modified>
</cp:coreProperties>
</file>