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3728" y="260648"/>
            <a:ext cx="55563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196752"/>
            <a:ext cx="30598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一． 组词：</a:t>
            </a:r>
            <a:endParaRPr kumimoji="0" lang="zh-CN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234888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认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1720" y="263691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儿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2411760" y="3861048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向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5508104" y="371703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面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2160" y="227687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年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148478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阳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3491880" y="256490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园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7452320" y="270892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看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4008" y="278092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后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3923928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季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个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7092280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外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30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14</cp:revision>
  <dcterms:created xsi:type="dcterms:W3CDTF">2019-03-23T17:36:04Z</dcterms:created>
  <dcterms:modified xsi:type="dcterms:W3CDTF">2019-03-25T19:15:11Z</dcterms:modified>
</cp:coreProperties>
</file>