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630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6D6B6-D8DE-4228-846F-13064A205127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F8B64-AFBD-469F-8D83-AC68B12F0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CA84C-5651-4696-9A6F-09BCD5821B7A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F7CB6-08E0-4086-B995-62CBB0A8A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3/25/2019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B3BAF5-2841-4F51-99F0-3CC337306AF3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8E0DF7-7BBB-44DB-88F3-C717C56ADA60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912437-7E9B-4708-91B1-32BB416E0B7E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C79DCB-01F6-49CF-9246-950DAAFC346C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F96554-91F1-45C6-AB23-934F8B3D650E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32585A-0106-47F6-8BFE-C89EA7B8B48B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261494-E016-4D0E-85C5-3D24FF56F1B9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F11E05-0F1F-460E-8008-34D82195ED71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39CEF-2736-4F9A-B190-CBC57E20569D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D0D0C5E-263E-4501-9CEA-D9DD8D302B4B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2B33FF-93EA-456D-A5AA-F3A8E794D093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F7AA9BC-D851-4C92-8DFE-8EA14C325AEE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123728" y="260648"/>
            <a:ext cx="55563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K1-B 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dirty="0" smtClean="0">
                <a:latin typeface="Times New Roman" pitchFamily="18" charset="0"/>
                <a:cs typeface="Times New Roman" pitchFamily="18" charset="0"/>
              </a:rPr>
              <a:t>中文知识竞赛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〉</a:t>
            </a:r>
            <a:endParaRPr lang="en-US" sz="4000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79512" y="1196752"/>
            <a:ext cx="305983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一． 组词：</a:t>
            </a:r>
            <a:endParaRPr kumimoji="0" lang="zh-CN" alt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1560" y="2348880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认</a:t>
            </a:r>
            <a:endParaRPr lang="en-US" sz="4800" dirty="0"/>
          </a:p>
        </p:txBody>
      </p:sp>
      <p:sp>
        <p:nvSpPr>
          <p:cNvPr id="16" name="TextBox 15"/>
          <p:cNvSpPr txBox="1"/>
          <p:nvPr/>
        </p:nvSpPr>
        <p:spPr>
          <a:xfrm>
            <a:off x="2051720" y="2636912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儿</a:t>
            </a:r>
            <a:endParaRPr lang="en-US" sz="4800" dirty="0"/>
          </a:p>
        </p:txBody>
      </p:sp>
      <p:sp>
        <p:nvSpPr>
          <p:cNvPr id="17" name="TextBox 16"/>
          <p:cNvSpPr txBox="1"/>
          <p:nvPr/>
        </p:nvSpPr>
        <p:spPr>
          <a:xfrm>
            <a:off x="2411760" y="3861048"/>
            <a:ext cx="7920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向</a:t>
            </a:r>
            <a:endParaRPr lang="en-US" sz="4800" dirty="0"/>
          </a:p>
        </p:txBody>
      </p:sp>
      <p:sp>
        <p:nvSpPr>
          <p:cNvPr id="18" name="TextBox 17"/>
          <p:cNvSpPr txBox="1"/>
          <p:nvPr/>
        </p:nvSpPr>
        <p:spPr>
          <a:xfrm>
            <a:off x="5508104" y="3717032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面</a:t>
            </a:r>
            <a:endParaRPr lang="en-US" sz="4800" dirty="0"/>
          </a:p>
        </p:txBody>
      </p:sp>
      <p:sp>
        <p:nvSpPr>
          <p:cNvPr id="19" name="TextBox 18"/>
          <p:cNvSpPr txBox="1"/>
          <p:nvPr/>
        </p:nvSpPr>
        <p:spPr>
          <a:xfrm>
            <a:off x="6012160" y="2276872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年</a:t>
            </a:r>
            <a:endParaRPr lang="en-US" sz="4800" dirty="0"/>
          </a:p>
        </p:txBody>
      </p:sp>
      <p:sp>
        <p:nvSpPr>
          <p:cNvPr id="20" name="TextBox 19"/>
          <p:cNvSpPr txBox="1"/>
          <p:nvPr/>
        </p:nvSpPr>
        <p:spPr>
          <a:xfrm>
            <a:off x="4355976" y="1484784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阳</a:t>
            </a:r>
            <a:endParaRPr lang="en-US" sz="4800" dirty="0"/>
          </a:p>
        </p:txBody>
      </p:sp>
      <p:sp>
        <p:nvSpPr>
          <p:cNvPr id="21" name="TextBox 20"/>
          <p:cNvSpPr txBox="1"/>
          <p:nvPr/>
        </p:nvSpPr>
        <p:spPr>
          <a:xfrm>
            <a:off x="3491880" y="2564904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园</a:t>
            </a:r>
            <a:endParaRPr lang="en-US" sz="4800" dirty="0"/>
          </a:p>
        </p:txBody>
      </p:sp>
      <p:sp>
        <p:nvSpPr>
          <p:cNvPr id="22" name="TextBox 21"/>
          <p:cNvSpPr txBox="1"/>
          <p:nvPr/>
        </p:nvSpPr>
        <p:spPr>
          <a:xfrm>
            <a:off x="7452320" y="2708920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看</a:t>
            </a:r>
            <a:endParaRPr lang="en-US" sz="4800" dirty="0"/>
          </a:p>
        </p:txBody>
      </p:sp>
      <p:sp>
        <p:nvSpPr>
          <p:cNvPr id="23" name="TextBox 22"/>
          <p:cNvSpPr txBox="1"/>
          <p:nvPr/>
        </p:nvSpPr>
        <p:spPr>
          <a:xfrm>
            <a:off x="4644008" y="2780928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后</a:t>
            </a:r>
            <a:endParaRPr lang="en-US" sz="4800" dirty="0"/>
          </a:p>
        </p:txBody>
      </p:sp>
      <p:sp>
        <p:nvSpPr>
          <p:cNvPr id="24" name="TextBox 23"/>
          <p:cNvSpPr txBox="1"/>
          <p:nvPr/>
        </p:nvSpPr>
        <p:spPr>
          <a:xfrm>
            <a:off x="3923928" y="3789040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季</a:t>
            </a:r>
            <a:endParaRPr lang="en-US" sz="4800" dirty="0"/>
          </a:p>
        </p:txBody>
      </p:sp>
      <p:sp>
        <p:nvSpPr>
          <p:cNvPr id="25" name="TextBox 24"/>
          <p:cNvSpPr txBox="1"/>
          <p:nvPr/>
        </p:nvSpPr>
        <p:spPr>
          <a:xfrm>
            <a:off x="683568" y="3789040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个</a:t>
            </a:r>
            <a:endParaRPr lang="en-US" sz="4800" dirty="0"/>
          </a:p>
        </p:txBody>
      </p:sp>
      <p:sp>
        <p:nvSpPr>
          <p:cNvPr id="26" name="TextBox 25"/>
          <p:cNvSpPr txBox="1"/>
          <p:nvPr/>
        </p:nvSpPr>
        <p:spPr>
          <a:xfrm>
            <a:off x="7092280" y="3789040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外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159</TotalTime>
  <Words>30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K1-B 〈中文知识竞赛〉</dc:title>
  <dc:creator>May</dc:creator>
  <cp:lastModifiedBy>May</cp:lastModifiedBy>
  <cp:revision>14</cp:revision>
  <dcterms:created xsi:type="dcterms:W3CDTF">2019-03-23T17:36:04Z</dcterms:created>
  <dcterms:modified xsi:type="dcterms:W3CDTF">2019-03-25T19:15:11Z</dcterms:modified>
</cp:coreProperties>
</file>