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3"/>
  </p:notesMasterIdLst>
  <p:handoutMasterIdLst>
    <p:handoutMasterId r:id="rId4"/>
  </p:handoutMasterIdLst>
  <p:sldIdLst>
    <p:sldId id="258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140" y="-1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C6D6B6-D8DE-4228-846F-13064A205127}" type="datetimeFigureOut">
              <a:rPr lang="en-US" smtClean="0"/>
              <a:pPr/>
              <a:t>3/25/2019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0F8B64-AFBD-469F-8D83-AC68B12F05E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ECA84C-5651-4696-9A6F-09BCD5821B7A}" type="datetimeFigureOut">
              <a:rPr lang="en-US" smtClean="0"/>
              <a:pPr/>
              <a:t>3/25/2019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DF7CB6-08E0-4086-B995-62CBB0A8AE2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DF7CB6-08E0-4086-B995-62CBB0A8AE23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D15983EC-1BF2-4CAE-ACBD-1E6738EBAC37}" type="datetime1">
              <a:rPr lang="en-US" smtClean="0"/>
              <a:pPr/>
              <a:t>3/25/2019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9B3BAF5-2841-4F51-99F0-3CC337306AF3}" type="datetime1">
              <a:rPr lang="en-US" smtClean="0"/>
              <a:pPr/>
              <a:t>3/25/2019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BBC508D-5183-4AD4-B963-9B8879517D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18E0DF7-7BBB-44DB-88F3-C717C56ADA60}" type="datetime1">
              <a:rPr lang="en-US" smtClean="0"/>
              <a:pPr/>
              <a:t>3/25/2019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BBC508D-5183-4AD4-B963-9B8879517D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0912437-7E9B-4708-91B1-32BB416E0B7E}" type="datetime1">
              <a:rPr lang="en-US" smtClean="0"/>
              <a:pPr/>
              <a:t>3/25/2019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BBC508D-5183-4AD4-B963-9B8879517D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7C79DCB-01F6-49CF-9246-950DAAFC346C}" type="datetime1">
              <a:rPr lang="en-US" smtClean="0"/>
              <a:pPr/>
              <a:t>3/25/2019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BBC508D-5183-4AD4-B963-9B8879517DB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F96554-91F1-45C6-AB23-934F8B3D650E}" type="datetime1">
              <a:rPr lang="en-US" smtClean="0"/>
              <a:pPr/>
              <a:t>3/25/2019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BBC508D-5183-4AD4-B963-9B8879517DB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E32585A-0106-47F6-8BFE-C89EA7B8B48B}" type="datetime1">
              <a:rPr lang="en-US" smtClean="0"/>
              <a:pPr/>
              <a:t>3/25/2019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BBC508D-5183-4AD4-B963-9B8879517DB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6261494-E016-4D0E-85C5-3D24FF56F1B9}" type="datetime1">
              <a:rPr lang="en-US" smtClean="0"/>
              <a:pPr/>
              <a:t>3/25/2019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BBC508D-5183-4AD4-B963-9B8879517D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EF11E05-0F1F-460E-8008-34D82195ED71}" type="datetime1">
              <a:rPr lang="en-US" smtClean="0"/>
              <a:pPr/>
              <a:t>3/25/2019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BBC508D-5183-4AD4-B963-9B8879517DB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2839CEF-2736-4F9A-B190-CBC57E20569D}" type="datetime1">
              <a:rPr lang="en-US" smtClean="0"/>
              <a:pPr/>
              <a:t>3/25/2019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BBC508D-5183-4AD4-B963-9B8879517D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FD0D0C5E-263E-4501-9CEA-D9DD8D302B4B}" type="datetime1">
              <a:rPr lang="en-US" smtClean="0"/>
              <a:pPr/>
              <a:t>3/25/2019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BBC508D-5183-4AD4-B963-9B8879517D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32B33FF-93EA-456D-A5AA-F3A8E794D093}" type="datetime1">
              <a:rPr lang="en-US" smtClean="0"/>
              <a:pPr/>
              <a:t>3/25/2019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BBC508D-5183-4AD4-B963-9B8879517DB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0F7AA9BC-D851-4C92-8DFE-8EA14C325AEE}" type="datetime1">
              <a:rPr lang="en-US" smtClean="0"/>
              <a:pPr/>
              <a:t>3/25/2019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ABBC508D-5183-4AD4-B963-9B8879517DB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hf hdr="0" ftr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5536" y="188640"/>
            <a:ext cx="8712968" cy="720080"/>
          </a:xfrm>
        </p:spPr>
        <p:txBody>
          <a:bodyPr>
            <a:noAutofit/>
          </a:bodyPr>
          <a:lstStyle/>
          <a:p>
            <a:pPr algn="ctr"/>
            <a:r>
              <a:rPr lang="en-US" sz="4000" b="0" dirty="0" smtClean="0">
                <a:effectLst/>
                <a:latin typeface="Times New Roman" pitchFamily="18" charset="0"/>
                <a:cs typeface="Times New Roman" pitchFamily="18" charset="0"/>
              </a:rPr>
              <a:t>K1-B  </a:t>
            </a:r>
            <a:r>
              <a:rPr lang="en-US" altLang="zh-CN" sz="4000" b="0" dirty="0" smtClean="0">
                <a:effectLst/>
                <a:latin typeface="Times New Roman" pitchFamily="18" charset="0"/>
                <a:cs typeface="Times New Roman" pitchFamily="18" charset="0"/>
              </a:rPr>
              <a:t>〈</a:t>
            </a:r>
            <a:r>
              <a:rPr lang="zh-CN" altLang="en-US" sz="4000" b="0" dirty="0" smtClean="0">
                <a:effectLst/>
                <a:latin typeface="Times New Roman" pitchFamily="18" charset="0"/>
                <a:cs typeface="Times New Roman" pitchFamily="18" charset="0"/>
              </a:rPr>
              <a:t>中文知识竞赛</a:t>
            </a:r>
            <a:r>
              <a:rPr lang="en-US" altLang="zh-CN" sz="5400" b="0" dirty="0" smtClean="0">
                <a:effectLst/>
                <a:latin typeface="Times New Roman" pitchFamily="18" charset="0"/>
                <a:cs typeface="Times New Roman" pitchFamily="18" charset="0"/>
              </a:rPr>
              <a:t>〉</a:t>
            </a:r>
            <a:endParaRPr lang="en-US" sz="5400" b="0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9512" y="1196752"/>
            <a:ext cx="8568952" cy="720080"/>
          </a:xfrm>
        </p:spPr>
        <p:txBody>
          <a:bodyPr>
            <a:normAutofit fontScale="25000" lnSpcReduction="20000"/>
          </a:bodyPr>
          <a:lstStyle/>
          <a:p>
            <a:pPr algn="l"/>
            <a:r>
              <a:rPr lang="zh-CN" altLang="en-US" sz="17600" dirty="0" smtClean="0">
                <a:latin typeface="標楷體" pitchFamily="65" charset="-120"/>
                <a:ea typeface="標楷體" pitchFamily="65" charset="-120"/>
              </a:rPr>
              <a:t>三．背诵课文：</a:t>
            </a:r>
            <a:endParaRPr lang="en-US" altLang="zh-CN" sz="17600" dirty="0" smtClean="0">
              <a:latin typeface="標楷體" pitchFamily="65" charset="-120"/>
              <a:ea typeface="標楷體" pitchFamily="65" charset="-120"/>
            </a:endParaRPr>
          </a:p>
          <a:p>
            <a:pPr algn="l"/>
            <a:endParaRPr lang="en-US" altLang="zh-CN" sz="20000" dirty="0" smtClean="0">
              <a:latin typeface="標楷體" pitchFamily="65" charset="-120"/>
              <a:ea typeface="標楷體" pitchFamily="65" charset="-120"/>
            </a:endParaRPr>
          </a:p>
          <a:p>
            <a:pPr algn="l"/>
            <a:endParaRPr lang="en-US" altLang="zh-CN" sz="18500" dirty="0" smtClean="0">
              <a:latin typeface="標楷體" pitchFamily="65" charset="-120"/>
              <a:ea typeface="標楷體" pitchFamily="65" charset="-120"/>
            </a:endParaRPr>
          </a:p>
          <a:p>
            <a:pPr algn="l"/>
            <a:endParaRPr lang="en-US" altLang="zh-CN" sz="15000" dirty="0" smtClean="0"/>
          </a:p>
          <a:p>
            <a:pPr algn="l"/>
            <a:r>
              <a:rPr lang="zh-CN" altLang="en-US" sz="18500" dirty="0" smtClean="0"/>
              <a:t>     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20695-A2FD-4C8D-BCF7-B1DC6740ECE4}" type="datetime1">
              <a:rPr lang="en-US" smtClean="0"/>
              <a:pPr/>
              <a:t>3/25/2019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C508D-5183-4AD4-B963-9B8879517DB5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4211960" y="1700808"/>
            <a:ext cx="28083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800" dirty="0" smtClean="0">
                <a:latin typeface="標楷體" pitchFamily="65" charset="-120"/>
                <a:ea typeface="標楷體" pitchFamily="65" charset="-120"/>
              </a:rPr>
              <a:t>《</a:t>
            </a:r>
            <a:r>
              <a:rPr lang="zh-CN" altLang="en-US" sz="4800" dirty="0" smtClean="0">
                <a:latin typeface="華康簡楷" pitchFamily="65" charset="-120"/>
                <a:ea typeface="華康簡楷" pitchFamily="65" charset="-120"/>
              </a:rPr>
              <a:t>花</a:t>
            </a:r>
            <a:r>
              <a:rPr lang="zh-CN" altLang="en-US" sz="4800" dirty="0" smtClean="0">
                <a:latin typeface="標楷體" pitchFamily="65" charset="-120"/>
                <a:ea typeface="標楷體" pitchFamily="65" charset="-120"/>
              </a:rPr>
              <a:t>园</a:t>
            </a:r>
            <a:r>
              <a:rPr lang="en-US" altLang="zh-CN" sz="4800" dirty="0" smtClean="0">
                <a:latin typeface="標楷體" pitchFamily="65" charset="-120"/>
                <a:ea typeface="標楷體" pitchFamily="65" charset="-120"/>
              </a:rPr>
              <a:t>》</a:t>
            </a:r>
            <a:endParaRPr lang="en-US" sz="48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220072" y="2780928"/>
            <a:ext cx="31683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800" dirty="0" smtClean="0">
                <a:latin typeface="標楷體" pitchFamily="65" charset="-120"/>
                <a:ea typeface="標楷體" pitchFamily="65" charset="-120"/>
              </a:rPr>
              <a:t>《</a:t>
            </a:r>
            <a:r>
              <a:rPr lang="zh-CN" altLang="en-US" sz="4800" dirty="0" smtClean="0">
                <a:latin typeface="標楷體" pitchFamily="65" charset="-120"/>
                <a:ea typeface="標楷體" pitchFamily="65" charset="-120"/>
              </a:rPr>
              <a:t>认方向</a:t>
            </a:r>
            <a:r>
              <a:rPr lang="en-US" altLang="zh-CN" sz="4800" dirty="0" smtClean="0">
                <a:latin typeface="標楷體" pitchFamily="65" charset="-120"/>
                <a:ea typeface="標楷體" pitchFamily="65" charset="-120"/>
              </a:rPr>
              <a:t>》</a:t>
            </a:r>
            <a:endParaRPr lang="en-US" sz="48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67544" y="3933056"/>
            <a:ext cx="29523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800" dirty="0" smtClean="0">
                <a:latin typeface="標楷體" pitchFamily="65" charset="-120"/>
                <a:ea typeface="標楷體" pitchFamily="65" charset="-120"/>
              </a:rPr>
              <a:t>《</a:t>
            </a:r>
            <a:r>
              <a:rPr lang="zh-CN" altLang="en-US" sz="4800" dirty="0" smtClean="0">
                <a:latin typeface="標楷體" pitchFamily="65" charset="-120"/>
                <a:ea typeface="標楷體" pitchFamily="65" charset="-120"/>
              </a:rPr>
              <a:t>公园里</a:t>
            </a:r>
            <a:r>
              <a:rPr lang="en-US" altLang="zh-CN" sz="4800" dirty="0" smtClean="0">
                <a:latin typeface="標楷體" pitchFamily="65" charset="-120"/>
                <a:ea typeface="標楷體" pitchFamily="65" charset="-120"/>
              </a:rPr>
              <a:t>》</a:t>
            </a:r>
            <a:endParaRPr lang="en-US" sz="48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139952" y="3933056"/>
            <a:ext cx="43204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800" dirty="0" smtClean="0">
                <a:latin typeface="標楷體" pitchFamily="65" charset="-120"/>
                <a:ea typeface="標楷體" pitchFamily="65" charset="-120"/>
              </a:rPr>
              <a:t>《</a:t>
            </a:r>
            <a:r>
              <a:rPr lang="zh-CN" altLang="en-US" sz="4800" dirty="0" smtClean="0">
                <a:latin typeface="標楷體" pitchFamily="65" charset="-120"/>
                <a:ea typeface="標楷體" pitchFamily="65" charset="-120"/>
              </a:rPr>
              <a:t>数数手指头</a:t>
            </a:r>
            <a:r>
              <a:rPr lang="en-US" altLang="zh-CN" sz="4800" dirty="0" smtClean="0">
                <a:latin typeface="標楷體" pitchFamily="65" charset="-120"/>
                <a:ea typeface="標楷體" pitchFamily="65" charset="-120"/>
              </a:rPr>
              <a:t>》</a:t>
            </a:r>
            <a:endParaRPr lang="en-US" sz="48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51520" y="2708920"/>
            <a:ext cx="41044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800" dirty="0" smtClean="0">
                <a:latin typeface="標楷體" pitchFamily="65" charset="-120"/>
                <a:ea typeface="標楷體" pitchFamily="65" charset="-120"/>
              </a:rPr>
              <a:t>《</a:t>
            </a:r>
            <a:r>
              <a:rPr lang="zh-CN" altLang="en-US" sz="4800" dirty="0" smtClean="0">
                <a:latin typeface="標楷體" pitchFamily="65" charset="-120"/>
                <a:ea typeface="標楷體" pitchFamily="65" charset="-120"/>
              </a:rPr>
              <a:t>大象的朋友</a:t>
            </a:r>
            <a:r>
              <a:rPr lang="en-US" altLang="zh-CN" sz="4800" dirty="0" smtClean="0">
                <a:latin typeface="標楷體" pitchFamily="65" charset="-120"/>
                <a:ea typeface="標楷體" pitchFamily="65" charset="-120"/>
              </a:rPr>
              <a:t>》</a:t>
            </a:r>
            <a:endParaRPr lang="en-US" sz="4800" dirty="0"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6" dur="2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161</TotalTime>
  <Words>49</Words>
  <Application>Microsoft Office PowerPoint</Application>
  <PresentationFormat>On-screen Show (4:3)</PresentationFormat>
  <Paragraphs>15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Concourse</vt:lpstr>
      <vt:lpstr>K1-B  〈中文知识竞赛〉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K1-B 〈中文知识竞赛〉</dc:title>
  <dc:creator>May</dc:creator>
  <cp:lastModifiedBy>May</cp:lastModifiedBy>
  <cp:revision>14</cp:revision>
  <dcterms:created xsi:type="dcterms:W3CDTF">2019-03-23T17:36:04Z</dcterms:created>
  <dcterms:modified xsi:type="dcterms:W3CDTF">2019-03-25T19:18:12Z</dcterms:modified>
</cp:coreProperties>
</file>