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344816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</a:t>
            </a:r>
            <a:r>
              <a:rPr lang="en-US" sz="40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280920" cy="64807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16000" dirty="0" smtClean="0">
                <a:latin typeface="標楷體" pitchFamily="65" charset="-120"/>
                <a:ea typeface="標楷體" pitchFamily="65" charset="-120"/>
              </a:rPr>
              <a:t>二．写出带有下列偏旁部首的字：</a:t>
            </a:r>
            <a:endParaRPr lang="en-US" sz="16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5000" dirty="0" smtClean="0"/>
          </a:p>
          <a:p>
            <a:pPr algn="l"/>
            <a:r>
              <a:rPr lang="zh-CN" altLang="en-US" sz="24000" b="1" dirty="0" smtClean="0">
                <a:latin typeface="SimSun" pitchFamily="2" charset="-122"/>
                <a:ea typeface="SimSun" pitchFamily="2" charset="-122"/>
              </a:rPr>
              <a:t> 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568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/>
              <a:t>艹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竹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弓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22048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舟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0272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手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335699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女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3789040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華康簡楷" pitchFamily="65" charset="-120"/>
                <a:ea typeface="華康簡楷" pitchFamily="65" charset="-120"/>
              </a:rPr>
              <a:t>纟</a:t>
            </a:r>
            <a:endParaRPr lang="en-US" sz="5400" dirty="0">
              <a:latin typeface="華康簡楷" pitchFamily="65" charset="-120"/>
              <a:ea typeface="華康簡楷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7904" y="357301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言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364502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宀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0232" y="371703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日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39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K4   〈中文知识竞赛〉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17</cp:revision>
  <dcterms:created xsi:type="dcterms:W3CDTF">2019-03-23T17:36:04Z</dcterms:created>
  <dcterms:modified xsi:type="dcterms:W3CDTF">2019-03-25T19:25:57Z</dcterms:modified>
</cp:coreProperties>
</file>