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handoutMasterIdLst>
    <p:handoutMasterId r:id="rId6"/>
  </p:handoutMasterIdLst>
  <p:sldIdLst>
    <p:sldId id="262" r:id="rId2"/>
    <p:sldId id="259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4608512" cy="864096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五．小常识：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73448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绕口令：有关吃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葡萄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276872"/>
            <a:ext cx="87129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白云飘在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蓝蓝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的天上，是表示明天 </a:t>
            </a:r>
            <a:endParaRPr lang="en-US" altLang="zh-CN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 会是个什么日子？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8032" y="3573016"/>
            <a:ext cx="88924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蚂蚁忙着搬家，是表示很快就要变什</a:t>
            </a:r>
            <a:endParaRPr lang="en-US" altLang="zh-CN" sz="40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CN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么天了？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3744416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五．小常识：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871296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一棵</a:t>
            </a:r>
            <a:r>
              <a:rPr lang="zh-CN" altLang="en-US" sz="3600" dirty="0" smtClean="0">
                <a:latin typeface="華康簡楷" pitchFamily="65" charset="-120"/>
                <a:ea typeface="華康簡楷" pitchFamily="65" charset="-120"/>
              </a:rPr>
              <a:t>藤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儿弯又弯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上面</a:t>
            </a:r>
            <a:r>
              <a:rPr lang="zh-CN" altLang="en-US" sz="3600" dirty="0" smtClean="0">
                <a:latin typeface="華康簡楷(P)" pitchFamily="66" charset="-120"/>
                <a:ea typeface="華康簡楷(P)" pitchFamily="66" charset="-120"/>
              </a:rPr>
              <a:t>满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是珍珠串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有紫有绿真好看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生的酸来熟的甜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打一水果</a:t>
            </a:r>
            <a:r>
              <a:rPr lang="en-US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924944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你知道全世界现在有多少“人口”吗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717032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你知道全世界现在有多少种“语言”吗</a:t>
            </a:r>
            <a:r>
              <a:rPr lang="zh-CN" altLang="en-US" sz="2800" b="1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K4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3744416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五．小常识：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757715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请说出三个跟“冰”有关的东西</a:t>
            </a:r>
            <a:endParaRPr lang="en-US" sz="36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5649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冬天有哪些动物会冬眠</a:t>
            </a:r>
            <a:r>
              <a:rPr lang="zh-CN" altLang="en-US" sz="2800" dirty="0" smtClean="0">
                <a:latin typeface="標楷體" pitchFamily="65" charset="-120"/>
                <a:ea typeface="標楷體" pitchFamily="65" charset="-120"/>
              </a:rPr>
              <a:t>？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请说出三种</a:t>
            </a:r>
            <a:r>
              <a:rPr lang="en-US" sz="3600" b="1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501008"/>
            <a:ext cx="864096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</a:rPr>
              <a:t>请说出三种可以制作“毛笔”的动物毛</a:t>
            </a:r>
            <a:r>
              <a:rPr lang="en-US" sz="3600" b="1" dirty="0" smtClean="0"/>
              <a:t> </a:t>
            </a:r>
            <a:endParaRPr lang="en-US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</TotalTime>
  <Words>249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K4 〈中文知识竞赛〉</vt:lpstr>
      <vt:lpstr>K4 〈中文知识竞赛〉</vt:lpstr>
      <vt:lpstr>K4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17</cp:revision>
  <dcterms:created xsi:type="dcterms:W3CDTF">2019-03-23T17:36:04Z</dcterms:created>
  <dcterms:modified xsi:type="dcterms:W3CDTF">2019-03-25T19:23:59Z</dcterms:modified>
</cp:coreProperties>
</file>