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3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23728" y="260648"/>
            <a:ext cx="51716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K4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196752"/>
            <a:ext cx="305983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一． 组词：</a:t>
            </a:r>
            <a:endParaRPr kumimoji="0" lang="zh-CN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2564904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弯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263691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握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1720" y="3789040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華康簡楷" pitchFamily="65" charset="-120"/>
                <a:ea typeface="華康簡楷" pitchFamily="65" charset="-120"/>
              </a:rPr>
              <a:t>搬</a:t>
            </a:r>
            <a:endParaRPr lang="en-US" sz="4800" dirty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8104" y="371703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妙</a:t>
            </a:r>
            <a:endParaRPr lang="en-US" sz="48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80312" y="227687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言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20272" y="350100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串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5936" y="242088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箭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0112" y="234888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观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63888" y="386104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華康簡楷" pitchFamily="65" charset="-120"/>
                <a:ea typeface="華康簡楷" pitchFamily="65" charset="-120"/>
              </a:rPr>
              <a:t>懂</a:t>
            </a:r>
            <a:endParaRPr lang="en-US" sz="4800" dirty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568" y="378904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富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</TotalTime>
  <Words>28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17</cp:revision>
  <dcterms:created xsi:type="dcterms:W3CDTF">2019-03-23T17:36:04Z</dcterms:created>
  <dcterms:modified xsi:type="dcterms:W3CDTF">2019-03-25T19:24:33Z</dcterms:modified>
</cp:coreProperties>
</file>