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3728" y="260648"/>
            <a:ext cx="51716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K4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30598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一． 组词：</a:t>
            </a:r>
            <a:endParaRPr kumimoji="0" lang="zh-CN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256490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弯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63691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握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3789040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搬</a:t>
            </a:r>
            <a:endParaRPr lang="en-US" sz="48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371703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妙</a:t>
            </a:r>
            <a:endParaRPr lang="en-US" sz="48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0312" y="227687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言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350100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串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5936" y="242088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箭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0112" y="23488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观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38610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懂</a:t>
            </a:r>
            <a:endParaRPr lang="en-US" sz="48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56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富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28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2019-03-25T19:24:33Z</dcterms:modified>
</cp:coreProperties>
</file>