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8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D6B6-D8DE-4228-846F-13064A205127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8B64-AFBD-469F-8D83-AC68B12F0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84C-5651-4696-9A6F-09BCD5821B7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7CB6-08E0-4086-B995-62CBB0A8A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3/25/2019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3BAF5-2841-4F51-99F0-3CC337306AF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E0DF7-7BBB-44DB-88F3-C717C56ADA60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12437-7E9B-4708-91B1-32BB416E0B7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79DCB-01F6-49CF-9246-950DAAFC346C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96554-91F1-45C6-AB23-934F8B3D650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585A-0106-47F6-8BFE-C89EA7B8B48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61494-E016-4D0E-85C5-3D24FF56F1B9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11E05-0F1F-460E-8008-34D82195ED71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39CEF-2736-4F9A-B190-CBC57E20569D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0D0C5E-263E-4501-9CEA-D9DD8D302B4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B33FF-93EA-456D-A5AA-F3A8E794D09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AA9BC-D851-4C92-8DFE-8EA14C325AE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K4 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54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568952" cy="72008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zh-CN" altLang="en-US" sz="17600" dirty="0" smtClean="0">
                <a:latin typeface="標楷體" pitchFamily="65" charset="-120"/>
                <a:ea typeface="標楷體" pitchFamily="65" charset="-120"/>
              </a:rPr>
              <a:t>三．背唐诗：</a:t>
            </a:r>
            <a:endParaRPr lang="en-US" altLang="zh-CN" sz="176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CN" sz="200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CN" sz="185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CN" sz="15000" dirty="0" smtClean="0"/>
          </a:p>
          <a:p>
            <a:pPr algn="l"/>
            <a:r>
              <a:rPr lang="zh-CN" altLang="en-US" sz="18500" dirty="0" smtClean="0"/>
              <a:t>   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1560" y="3140968"/>
            <a:ext cx="4032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孟浩然：春晓</a:t>
            </a:r>
            <a:endParaRPr lang="en-US" sz="4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1628800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李绅：悯</a:t>
            </a:r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农</a:t>
            </a:r>
            <a:endParaRPr lang="en-US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2420888"/>
            <a:ext cx="6336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贾岛：寻隐者不遇</a:t>
            </a:r>
            <a:endParaRPr lang="en-US" sz="4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3933056"/>
            <a:ext cx="5112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王之涣：登鹳雀</a:t>
            </a:r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楼</a:t>
            </a:r>
            <a:endParaRPr lang="en-US" sz="4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sz="4800" dirty="0" smtClean="0"/>
              <a:t> 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209</TotalTime>
  <Words>47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K4  〈中文知识竞赛〉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K1-B 〈中文知识竞赛〉</dc:title>
  <dc:creator>May</dc:creator>
  <cp:lastModifiedBy>May</cp:lastModifiedBy>
  <cp:revision>17</cp:revision>
  <dcterms:created xsi:type="dcterms:W3CDTF">2019-03-23T17:36:04Z</dcterms:created>
  <dcterms:modified xsi:type="dcterms:W3CDTF">2019-03-25T19:27:08Z</dcterms:modified>
</cp:coreProperties>
</file>