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8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D6B6-D8DE-4228-846F-13064A205127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8B64-AFBD-469F-8D83-AC68B12F0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84C-5651-4696-9A6F-09BCD5821B7A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7CB6-08E0-4086-B995-62CBB0A8A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3/23/2019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3/23/2019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3/23/2019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3/23/2019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3/23/2019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3/23/2019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3/23/2019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3/23/2019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3BAF5-2841-4F51-99F0-3CC337306AF3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E0DF7-7BBB-44DB-88F3-C717C56ADA60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12437-7E9B-4708-91B1-32BB416E0B7E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79DCB-01F6-49CF-9246-950DAAFC346C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96554-91F1-45C6-AB23-934F8B3D650E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585A-0106-47F6-8BFE-C89EA7B8B48B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61494-E016-4D0E-85C5-3D24FF56F1B9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11E05-0F1F-460E-8008-34D82195ED71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39CEF-2736-4F9A-B190-CBC57E20569D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0D0C5E-263E-4501-9CEA-D9DD8D302B4B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B33FF-93EA-456D-A5AA-F3A8E794D093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AA9BC-D851-4C92-8DFE-8EA14C325AEE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23728" y="260648"/>
            <a:ext cx="51716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K4 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196752"/>
            <a:ext cx="305983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一． 组词：</a:t>
            </a:r>
            <a:endParaRPr kumimoji="0" lang="zh-CN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5616" y="2564904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弯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55776" y="2636912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握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1720" y="3789040"/>
            <a:ext cx="792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華康簡楷" pitchFamily="65" charset="-120"/>
                <a:ea typeface="華康簡楷" pitchFamily="65" charset="-120"/>
              </a:rPr>
              <a:t>搬</a:t>
            </a:r>
            <a:endParaRPr lang="en-US" sz="4800" dirty="0">
              <a:latin typeface="華康簡楷" pitchFamily="65" charset="-120"/>
              <a:ea typeface="華康簡楷" pitchFamily="65" charset="-12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08104" y="3717032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妙</a:t>
            </a:r>
            <a:endParaRPr lang="en-US" sz="48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80312" y="2276872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言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20272" y="3501008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串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95936" y="2420888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箭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80112" y="234888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观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63888" y="3861048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華康簡楷" pitchFamily="65" charset="-120"/>
                <a:ea typeface="華康簡楷" pitchFamily="65" charset="-120"/>
              </a:rPr>
              <a:t>懂</a:t>
            </a:r>
            <a:endParaRPr lang="en-US" sz="4800" dirty="0">
              <a:latin typeface="華康簡楷" pitchFamily="65" charset="-120"/>
              <a:ea typeface="華康簡楷" pitchFamily="65" charset="-12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3568" y="378904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富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344816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K4</a:t>
            </a:r>
            <a:r>
              <a:rPr lang="en-US" sz="4000" b="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b="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196752"/>
            <a:ext cx="8280920" cy="64807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zh-CN" altLang="en-US" sz="16000" dirty="0" smtClean="0">
                <a:latin typeface="標楷體" pitchFamily="65" charset="-120"/>
                <a:ea typeface="標楷體" pitchFamily="65" charset="-120"/>
              </a:rPr>
              <a:t>二．写出带有下列偏旁部首的字：</a:t>
            </a:r>
            <a:endParaRPr lang="en-US" sz="160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CN" sz="15000" dirty="0" smtClean="0"/>
          </a:p>
          <a:p>
            <a:pPr algn="l"/>
            <a:r>
              <a:rPr lang="zh-CN" altLang="en-US" sz="24000" b="1" dirty="0" smtClean="0">
                <a:latin typeface="SimSun" pitchFamily="2" charset="-122"/>
                <a:ea typeface="SimSun" pitchFamily="2" charset="-122"/>
              </a:rPr>
              <a:t>  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3568" y="213285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/>
              <a:t>艹</a:t>
            </a:r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213285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竹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2" y="213285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弓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0112" y="2204864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舟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20272" y="213285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手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3356992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女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39752" y="3789040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華康簡楷" pitchFamily="65" charset="-120"/>
                <a:ea typeface="華康簡楷" pitchFamily="65" charset="-120"/>
              </a:rPr>
              <a:t>纟</a:t>
            </a:r>
            <a:endParaRPr lang="en-US" sz="5400" dirty="0">
              <a:latin typeface="華康簡楷" pitchFamily="65" charset="-120"/>
              <a:ea typeface="華康簡楷" pitchFamily="65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07904" y="357301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言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8064" y="3645024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宀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60232" y="3717032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日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K4 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54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568952" cy="72008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zh-CN" altLang="en-US" sz="17600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CN" altLang="en-US" sz="17600" dirty="0" smtClean="0">
                <a:latin typeface="標楷體" pitchFamily="65" charset="-120"/>
                <a:ea typeface="標楷體" pitchFamily="65" charset="-120"/>
              </a:rPr>
              <a:t>．</a:t>
            </a:r>
            <a:r>
              <a:rPr lang="zh-CN" altLang="en-US" sz="17600" dirty="0" smtClean="0">
                <a:latin typeface="標楷體" pitchFamily="65" charset="-120"/>
                <a:ea typeface="標楷體" pitchFamily="65" charset="-120"/>
              </a:rPr>
              <a:t>背唐诗</a:t>
            </a:r>
            <a:r>
              <a:rPr lang="zh-CN" altLang="en-US" sz="176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CN" sz="176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CN" sz="200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CN" sz="185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CN" sz="15000" dirty="0" smtClean="0"/>
          </a:p>
          <a:p>
            <a:pPr algn="l"/>
            <a:r>
              <a:rPr lang="zh-CN" altLang="en-US" sz="18500" dirty="0" smtClean="0"/>
              <a:t>   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1560" y="3140968"/>
            <a:ext cx="4032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孟浩然：春晓</a:t>
            </a:r>
            <a:endParaRPr lang="en-US" sz="4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1628800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李绅：悯</a:t>
            </a:r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农</a:t>
            </a:r>
            <a:endParaRPr lang="en-US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2420888"/>
            <a:ext cx="6336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贾岛：寻隐者不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遇</a:t>
            </a:r>
            <a:endParaRPr lang="en-US" sz="4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3933056"/>
            <a:ext cx="5112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王之涣：登鹳雀</a:t>
            </a:r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楼</a:t>
            </a:r>
            <a:endParaRPr lang="en-US" sz="4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sz="4800" dirty="0" smtClean="0"/>
              <a:t> 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K4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8" y="908720"/>
            <a:ext cx="6660232" cy="792088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四．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猜字谜：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pPr lvl="0" algn="l"/>
            <a:endParaRPr lang="en-US" sz="2000" dirty="0" smtClean="0">
              <a:latin typeface="標楷體" pitchFamily="65" charset="-120"/>
              <a:ea typeface="標楷體" pitchFamily="65" charset="-120"/>
            </a:endParaRPr>
          </a:p>
          <a:p>
            <a:pPr lvl="0" algn="l"/>
            <a:endParaRPr lang="en-US" sz="5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3528" y="1700808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十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张口</a:t>
            </a:r>
            <a:endParaRPr 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420889"/>
            <a:ext cx="5976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两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点水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3140968"/>
            <a:ext cx="6912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种</a:t>
            </a:r>
            <a:r>
              <a:rPr lang="zh-CN" altLang="en-US" sz="4000" dirty="0" smtClean="0">
                <a:latin typeface="華康簡楷" pitchFamily="65" charset="-120"/>
                <a:ea typeface="華康簡楷" pitchFamily="65" charset="-120"/>
              </a:rPr>
              <a:t>花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要除</a:t>
            </a:r>
            <a:r>
              <a:rPr lang="zh-CN" altLang="en-US" sz="4000" dirty="0" smtClean="0">
                <a:latin typeface="華康簡楷" pitchFamily="65" charset="-120"/>
                <a:ea typeface="華康簡楷" pitchFamily="65" charset="-120"/>
              </a:rPr>
              <a:t>草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，一人来一刀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3789040"/>
            <a:ext cx="86764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華康簡楷" pitchFamily="65" charset="-120"/>
                <a:cs typeface="Times New Roman" pitchFamily="18" charset="0"/>
              </a:rPr>
              <a:t>4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4000" dirty="0" smtClean="0">
                <a:latin typeface="華康簡楷" pitchFamily="65" charset="-120"/>
                <a:ea typeface="華康簡楷" pitchFamily="65" charset="-120"/>
              </a:rPr>
              <a:t>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白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endParaRPr lang="en-US" sz="4000" dirty="0" smtClean="0">
              <a:latin typeface="華康簡楷" pitchFamily="65" charset="-120"/>
              <a:ea typeface="華康簡楷" pitchFamily="65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K4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54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980728"/>
            <a:ext cx="4392488" cy="792088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四．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猜字谜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5536" y="1844825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華康簡楷" pitchFamily="65" charset="-120"/>
                <a:cs typeface="Times New Roman" pitchFamily="18" charset="0"/>
              </a:rPr>
              <a:t>5</a:t>
            </a:r>
            <a:r>
              <a:rPr lang="en-US" altLang="zh-CN" sz="4000" dirty="0" smtClean="0">
                <a:latin typeface="華康簡楷" pitchFamily="65" charset="-120"/>
                <a:ea typeface="華康簡楷" pitchFamily="65" charset="-120"/>
                <a:cs typeface="Times New Roman" pitchFamily="18" charset="0"/>
              </a:rPr>
              <a:t>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说它小，下边大</a:t>
            </a:r>
            <a:r>
              <a:rPr lang="en-US" sz="4000" dirty="0" smtClean="0">
                <a:latin typeface="標楷體" pitchFamily="65" charset="-120"/>
                <a:ea typeface="標楷體" pitchFamily="65" charset="-120"/>
              </a:rPr>
              <a:t>;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说它大，上边小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endParaRPr lang="en-US" sz="4000" dirty="0" smtClean="0">
              <a:latin typeface="華康簡楷" pitchFamily="65" charset="-120"/>
              <a:ea typeface="華康簡楷" pitchFamily="65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2636912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華康簡楷" pitchFamily="65" charset="-120"/>
                <a:cs typeface="Times New Roman" pitchFamily="18" charset="0"/>
              </a:rPr>
              <a:t>6</a:t>
            </a:r>
            <a:r>
              <a:rPr lang="en-US" altLang="zh-CN" sz="4000" dirty="0" smtClean="0">
                <a:latin typeface="華康簡楷" pitchFamily="65" charset="-120"/>
                <a:ea typeface="華康簡楷" pitchFamily="65" charset="-120"/>
              </a:rPr>
              <a:t>.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红 </a:t>
            </a:r>
            <a:r>
              <a:rPr lang="en-US" sz="4000" b="1" dirty="0" smtClean="0">
                <a:latin typeface="標楷體" pitchFamily="65" charset="-120"/>
                <a:ea typeface="標楷體" pitchFamily="65" charset="-120"/>
                <a:sym typeface="Symbol"/>
              </a:rPr>
              <a:t></a:t>
            </a:r>
            <a:r>
              <a:rPr lang="en-US" sz="4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工 </a:t>
            </a:r>
            <a:r>
              <a:rPr lang="en-US" sz="4000" dirty="0" smtClean="0">
                <a:latin typeface="標楷體" pitchFamily="65" charset="-120"/>
                <a:ea typeface="標楷體" pitchFamily="65" charset="-120"/>
                <a:sym typeface="Symbol"/>
              </a:rPr>
              <a:t></a:t>
            </a:r>
            <a:r>
              <a:rPr lang="en-US" sz="4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田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sz="4000" b="1" dirty="0" smtClean="0">
                <a:sym typeface="Symbol"/>
              </a:rPr>
              <a:t></a:t>
            </a:r>
            <a:r>
              <a:rPr lang="en-US" sz="4000" b="1" dirty="0" smtClean="0"/>
              <a:t> 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3356992"/>
            <a:ext cx="5760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7</a:t>
            </a:r>
            <a:r>
              <a:rPr lang="en-US" altLang="zh-CN" sz="4000" dirty="0" smtClean="0">
                <a:latin typeface="華康簡楷" pitchFamily="65" charset="-120"/>
                <a:ea typeface="華康簡楷" pitchFamily="65" charset="-120"/>
              </a:rPr>
              <a:t>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人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无信不立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0040" y="414908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</a:t>
            </a:r>
            <a:r>
              <a:rPr lang="en-US" altLang="zh-CN" sz="4000" dirty="0" smtClean="0">
                <a:latin typeface="華康簡楷" pitchFamily="65" charset="-120"/>
                <a:ea typeface="華康簡楷" pitchFamily="65" charset="-120"/>
              </a:rPr>
              <a:t>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小姑娘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48064" y="2564904"/>
            <a:ext cx="792088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K4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836712"/>
            <a:ext cx="4608512" cy="864096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五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．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小常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识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pPr lvl="0" algn="l"/>
            <a:endParaRPr lang="en-US" sz="5400" dirty="0" smtClean="0">
              <a:latin typeface="標楷體" pitchFamily="65" charset="-120"/>
              <a:ea typeface="標楷體" pitchFamily="65" charset="-120"/>
            </a:endParaRPr>
          </a:p>
          <a:p>
            <a:pPr lvl="0" algn="l"/>
            <a:endParaRPr lang="en-US" sz="5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3528" y="1628800"/>
            <a:ext cx="734481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绕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口令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：有关吃</a:t>
            </a:r>
            <a:r>
              <a:rPr lang="zh-CN" altLang="en-US" sz="4000" dirty="0" smtClean="0">
                <a:latin typeface="華康簡楷" pitchFamily="65" charset="-120"/>
                <a:ea typeface="華康簡楷" pitchFamily="65" charset="-120"/>
              </a:rPr>
              <a:t>葡萄</a:t>
            </a:r>
            <a:endParaRPr lang="en-US" sz="4000" dirty="0" smtClean="0">
              <a:latin typeface="華康簡楷" pitchFamily="65" charset="-120"/>
              <a:ea typeface="華康簡楷" pitchFamily="65" charset="-12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2276872"/>
            <a:ext cx="87129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白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云飘在</a:t>
            </a:r>
            <a:r>
              <a:rPr lang="zh-CN" altLang="en-US" sz="4000" dirty="0" smtClean="0">
                <a:latin typeface="華康簡楷" pitchFamily="65" charset="-120"/>
                <a:ea typeface="華康簡楷" pitchFamily="65" charset="-120"/>
              </a:rPr>
              <a:t>蓝蓝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的天上，是表示明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天 </a:t>
            </a:r>
            <a:endParaRPr lang="en-US" altLang="zh-CN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 会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是个什么日子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8032" y="3573016"/>
            <a:ext cx="88924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蚂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蚁忙着搬家，是表示很快就要变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什</a:t>
            </a:r>
            <a:endParaRPr lang="en-US" altLang="zh-CN" sz="40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en-US" altLang="zh-CN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么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天了？</a:t>
            </a:r>
            <a:r>
              <a:rPr 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K4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54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3744416" cy="792088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五．小常识：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1520" y="1628800"/>
            <a:ext cx="871296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一棵</a:t>
            </a:r>
            <a:r>
              <a:rPr lang="zh-CN" altLang="en-US" sz="3600" dirty="0" smtClean="0">
                <a:latin typeface="華康簡楷" pitchFamily="65" charset="-120"/>
                <a:ea typeface="華康簡楷" pitchFamily="65" charset="-120"/>
              </a:rPr>
              <a:t>藤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儿弯又弯</a:t>
            </a:r>
            <a:r>
              <a:rPr lang="zh-CN" altLang="en-US" sz="28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上面</a:t>
            </a:r>
            <a:r>
              <a:rPr lang="zh-CN" altLang="en-US" sz="3600" dirty="0" smtClean="0">
                <a:latin typeface="華康簡楷(P)" pitchFamily="66" charset="-120"/>
                <a:ea typeface="華康簡楷(P)" pitchFamily="66" charset="-120"/>
              </a:rPr>
              <a:t>满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是珍珠串</a:t>
            </a:r>
            <a:r>
              <a:rPr lang="zh-CN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有紫有绿真好看</a:t>
            </a:r>
            <a:r>
              <a:rPr lang="zh-CN" altLang="en-US" sz="28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生的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酸来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熟的甜</a:t>
            </a:r>
            <a:r>
              <a:rPr lang="zh-CN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CN" altLang="en-US" sz="2800" dirty="0" smtClean="0">
                <a:latin typeface="標楷體" pitchFamily="65" charset="-120"/>
                <a:ea typeface="標楷體" pitchFamily="65" charset="-120"/>
              </a:rPr>
              <a:t>打一水果</a:t>
            </a:r>
            <a:r>
              <a:rPr lang="en-US" sz="28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2924944"/>
            <a:ext cx="86409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你知道全世界现在有多少“人口”吗</a:t>
            </a:r>
            <a:r>
              <a:rPr lang="zh-CN" altLang="en-US" sz="2800" b="1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3717032"/>
            <a:ext cx="86409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6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你知道全世界现在有多少种“语言”吗</a:t>
            </a:r>
            <a:r>
              <a:rPr lang="zh-CN" altLang="en-US" sz="2800" b="1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K4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54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3744416" cy="792088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五．小常识：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3528" y="1757715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请说出三个跟“冰”有关的东西</a:t>
            </a:r>
            <a:endParaRPr lang="en-US" sz="36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256490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冬天有哪些动物会冬眠</a:t>
            </a:r>
            <a:r>
              <a:rPr lang="zh-CN" altLang="en-US" sz="2800" dirty="0" smtClean="0">
                <a:latin typeface="標楷體" pitchFamily="65" charset="-120"/>
                <a:ea typeface="標楷體" pitchFamily="65" charset="-120"/>
              </a:rPr>
              <a:t>？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请说出三种</a:t>
            </a:r>
            <a:r>
              <a:rPr lang="en-US" sz="3600" b="1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3501008"/>
            <a:ext cx="86409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9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请说出三种可以制作“毛笔”的动物毛</a:t>
            </a:r>
            <a:r>
              <a:rPr lang="en-US" sz="3600" b="1" dirty="0" smtClean="0"/>
              <a:t> </a:t>
            </a:r>
            <a:endParaRPr lang="en-US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208</TotalTime>
  <Words>466</Words>
  <Application>Microsoft Office PowerPoint</Application>
  <PresentationFormat>On-screen Show (4:3)</PresentationFormat>
  <Paragraphs>99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Slide 1</vt:lpstr>
      <vt:lpstr>K4   〈中文知识竞赛〉</vt:lpstr>
      <vt:lpstr>K4  〈中文知识竞赛〉</vt:lpstr>
      <vt:lpstr>K4 〈中文知识竞赛〉</vt:lpstr>
      <vt:lpstr>K4 〈中文知识竞赛〉</vt:lpstr>
      <vt:lpstr>K4 〈中文知识竞赛〉</vt:lpstr>
      <vt:lpstr>K4 〈中文知识竞赛〉</vt:lpstr>
      <vt:lpstr>K4 〈中文知识竞赛〉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K1-B 〈中文知识竞赛〉</dc:title>
  <dc:creator>May</dc:creator>
  <cp:lastModifiedBy>May</cp:lastModifiedBy>
  <cp:revision>16</cp:revision>
  <dcterms:created xsi:type="dcterms:W3CDTF">2019-03-23T17:36:04Z</dcterms:created>
  <dcterms:modified xsi:type="dcterms:W3CDTF">2019-03-24T06:46:37Z</dcterms:modified>
</cp:coreProperties>
</file>