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handoutMasterIdLst>
    <p:handoutMasterId r:id="rId6"/>
  </p:handoutMasterIdLst>
  <p:sldIdLst>
    <p:sldId id="258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 autoAdjust="0"/>
    <p:restoredTop sz="94689" autoAdjust="0"/>
  </p:normalViewPr>
  <p:slideViewPr>
    <p:cSldViewPr>
      <p:cViewPr>
        <p:scale>
          <a:sx n="68" d="100"/>
          <a:sy n="68" d="100"/>
        </p:scale>
        <p:origin x="-1362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3/28/2019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2041" y="200834"/>
            <a:ext cx="44021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K1  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826259"/>
            <a:ext cx="6804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猜字谜：</a:t>
            </a:r>
            <a:endParaRPr lang="zh-CN" alt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7544" y="1484784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门外有个人</a:t>
            </a:r>
            <a:r>
              <a:rPr lang="zh-CN" altLang="en-US" sz="5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544" y="2348880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门里有个人？</a:t>
            </a:r>
            <a:endParaRPr lang="en-US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3140968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山上还有山？</a:t>
            </a:r>
            <a:endParaRPr lang="en-US" sz="4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4077072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CN" altLang="en-US" sz="4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日字左边有个耳</a:t>
            </a:r>
            <a:r>
              <a:rPr lang="zh-CN" altLang="en-US" sz="40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40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2041" y="200834"/>
            <a:ext cx="44021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826259"/>
            <a:ext cx="6804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猜字谜：</a:t>
            </a:r>
            <a:endParaRPr lang="zh-CN" alt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484784"/>
            <a:ext cx="9036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en-US" altLang="zh-CN" sz="4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两</a:t>
            </a:r>
            <a:r>
              <a:rPr lang="zh-CN" altLang="en-US" sz="4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人在一起</a:t>
            </a:r>
            <a:r>
              <a:rPr lang="zh-CN" altLang="en-US" sz="2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4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一个在左</a:t>
            </a:r>
            <a:r>
              <a:rPr lang="zh-CN" altLang="en-US" sz="2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44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一个在右</a:t>
            </a:r>
            <a:r>
              <a:rPr lang="zh-CN" altLang="en-US" sz="2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2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008" y="2309971"/>
            <a:ext cx="6084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en-US" altLang="zh-CN" sz="48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玉在口中坐</a:t>
            </a:r>
            <a:r>
              <a:rPr lang="zh-CN" altLang="en-US" sz="2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2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7504" y="3235623"/>
            <a:ext cx="49685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CN" altLang="en-US" sz="36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十字口上坐</a:t>
            </a:r>
            <a:r>
              <a:rPr lang="zh-CN" altLang="en-US" sz="2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28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4005064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36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4.</a:t>
            </a:r>
            <a:r>
              <a:rPr lang="zh-CN" altLang="en-US" sz="36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CN" altLang="en-US" sz="4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元在口中坐</a:t>
            </a:r>
            <a:r>
              <a:rPr lang="zh-CN" altLang="en-US" sz="2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sz="4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42041" y="200834"/>
            <a:ext cx="44021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826259"/>
            <a:ext cx="6804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CN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小常识：</a:t>
            </a:r>
            <a:endParaRPr lang="zh-CN" altLang="en-US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8072" y="1641574"/>
            <a:ext cx="4283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CN" altLang="en-US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龟兔赛跑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3568" y="2649686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 </a:t>
            </a:r>
            <a:r>
              <a:rPr lang="zh-CN" altLang="en-US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最长的江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3568" y="3645024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</a:t>
            </a:r>
            <a:r>
              <a:rPr lang="zh-CN" altLang="en-US" sz="5400" dirty="0" smtClean="0">
                <a:solidFill>
                  <a:srgbClr val="00B05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四大发明之一</a:t>
            </a:r>
            <a:endParaRPr lang="en-US" sz="5400" dirty="0" smtClean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272</TotalTime>
  <Words>147</Words>
  <Application>Microsoft Office PowerPoint</Application>
  <PresentationFormat>On-screen Show (4:3)</PresentationFormat>
  <Paragraphs>29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26</cp:revision>
  <dcterms:created xsi:type="dcterms:W3CDTF">2019-03-23T17:36:04Z</dcterms:created>
  <dcterms:modified xsi:type="dcterms:W3CDTF">2019-03-28T18:40:14Z</dcterms:modified>
</cp:coreProperties>
</file>