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handoutMasterIdLst>
    <p:handoutMasterId r:id="rId6"/>
  </p:handoutMasterIdLst>
  <p:sldIdLst>
    <p:sldId id="258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689" autoAdjust="0"/>
  </p:normalViewPr>
  <p:slideViewPr>
    <p:cSldViewPr>
      <p:cViewPr>
        <p:scale>
          <a:sx n="68" d="100"/>
          <a:sy n="68" d="100"/>
        </p:scale>
        <p:origin x="-1362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6D6B6-D8DE-4228-846F-13064A205127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8B64-AFBD-469F-8D83-AC68B12F0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A84C-5651-4696-9A6F-09BCD5821B7A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7CB6-08E0-4086-B995-62CBB0A8A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B3BAF5-2841-4F51-99F0-3CC337306AF3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E0DF7-7BBB-44DB-88F3-C717C56ADA60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12437-7E9B-4708-91B1-32BB416E0B7E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79DCB-01F6-49CF-9246-950DAAFC346C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96554-91F1-45C6-AB23-934F8B3D650E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2585A-0106-47F6-8BFE-C89EA7B8B48B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61494-E016-4D0E-85C5-3D24FF56F1B9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11E05-0F1F-460E-8008-34D82195ED71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39CEF-2736-4F9A-B190-CBC57E20569D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0D0C5E-263E-4501-9CEA-D9DD8D302B4B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B33FF-93EA-456D-A5AA-F3A8E794D093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AA9BC-D851-4C92-8DFE-8EA14C325AEE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2041" y="200834"/>
            <a:ext cx="44021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K1   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826259"/>
            <a:ext cx="6804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四</a:t>
            </a:r>
            <a:r>
              <a:rPr lang="en-US" altLang="zh-CN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猜字谜：</a:t>
            </a:r>
            <a:endParaRPr lang="zh-CN" alt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1484784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 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门外有个人</a:t>
            </a:r>
            <a:r>
              <a:rPr lang="zh-CN" altLang="en-US" sz="54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sz="54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544" y="2348880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 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门里有个人？</a:t>
            </a:r>
            <a:endParaRPr lang="en-US" sz="48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544" y="3140968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 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山上还有山？</a:t>
            </a:r>
            <a:endParaRPr lang="en-US" sz="48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4077072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4.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日字左边有个耳</a:t>
            </a:r>
            <a:r>
              <a:rPr lang="zh-CN" altLang="en-US" sz="4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sz="40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2041" y="200834"/>
            <a:ext cx="44021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826259"/>
            <a:ext cx="6804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四</a:t>
            </a:r>
            <a:r>
              <a:rPr lang="en-US" altLang="zh-CN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猜字谜：</a:t>
            </a:r>
            <a:endParaRPr lang="zh-CN" alt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484784"/>
            <a:ext cx="9036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lang="en-US" altLang="zh-CN" sz="44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CN" altLang="en-US" sz="44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两</a:t>
            </a:r>
            <a:r>
              <a:rPr lang="zh-CN" altLang="en-US" sz="44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人在一起</a:t>
            </a:r>
            <a:r>
              <a:rPr lang="zh-CN" altLang="en-US" sz="2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CN" altLang="en-US" sz="44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一个在左</a:t>
            </a:r>
            <a:r>
              <a:rPr lang="zh-CN" altLang="en-US" sz="2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CN" altLang="en-US" sz="44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一个在右</a:t>
            </a:r>
            <a:r>
              <a:rPr lang="zh-CN" altLang="en-US" sz="2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sz="28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008" y="2309971"/>
            <a:ext cx="6084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en-US" altLang="zh-CN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CN" altLang="en-US" sz="44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玉在口中坐</a:t>
            </a:r>
            <a:r>
              <a:rPr lang="zh-CN" altLang="en-US" sz="2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sz="28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7504" y="3235623"/>
            <a:ext cx="4968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lang="zh-CN" altLang="en-US" sz="36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CN" altLang="en-US" sz="44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十字口上坐</a:t>
            </a:r>
            <a:r>
              <a:rPr lang="zh-CN" altLang="en-US" sz="2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sz="28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4005064"/>
            <a:ext cx="7416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4.</a:t>
            </a:r>
            <a:r>
              <a:rPr lang="zh-CN" altLang="en-US" sz="36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CN" altLang="en-US" sz="44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元在口中坐</a:t>
            </a:r>
            <a:r>
              <a:rPr lang="zh-CN" altLang="en-US" sz="2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sz="44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2041" y="200834"/>
            <a:ext cx="44021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826259"/>
            <a:ext cx="6804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四</a:t>
            </a:r>
            <a:r>
              <a:rPr lang="en-US" altLang="zh-CN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小常识：</a:t>
            </a:r>
            <a:endParaRPr lang="zh-CN" alt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8072" y="1641574"/>
            <a:ext cx="4283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54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 </a:t>
            </a:r>
            <a:r>
              <a:rPr lang="zh-CN" altLang="en-US" sz="54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龟兔赛跑</a:t>
            </a:r>
            <a:endParaRPr lang="en-US" sz="54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568" y="2649686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54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 </a:t>
            </a:r>
            <a:r>
              <a:rPr lang="zh-CN" altLang="en-US" sz="54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最长的江</a:t>
            </a:r>
            <a:endParaRPr lang="en-US" sz="54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645024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54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lang="zh-CN" altLang="en-US" sz="54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四大发明之一</a:t>
            </a:r>
            <a:endParaRPr lang="en-US" sz="54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272</TotalTime>
  <Words>147</Words>
  <Application>Microsoft Office PowerPoint</Application>
  <PresentationFormat>On-screen Show (4:3)</PresentationFormat>
  <Paragraphs>29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K1-B 〈中文知识竞赛〉</dc:title>
  <dc:creator>May</dc:creator>
  <cp:lastModifiedBy>May</cp:lastModifiedBy>
  <cp:revision>26</cp:revision>
  <dcterms:created xsi:type="dcterms:W3CDTF">2019-03-23T17:36:04Z</dcterms:created>
  <dcterms:modified xsi:type="dcterms:W3CDTF">2019-03-28T18:40:14Z</dcterms:modified>
</cp:coreProperties>
</file>