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handoutMasterIdLst>
    <p:handoutMasterId r:id="rId9"/>
  </p:handout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82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4" d="100"/>
        <a:sy n="74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6D6B6-D8DE-4228-846F-13064A205127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F8B64-AFBD-469F-8D83-AC68B12F0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CA84C-5651-4696-9A6F-09BCD5821B7A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F7CB6-08E0-4086-B995-62CBB0A8A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3/28/2019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3/28/2019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3/28/2019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3/28/2019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3/28/2019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3/28/2019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B3BAF5-2841-4F51-99F0-3CC337306AF3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8E0DF7-7BBB-44DB-88F3-C717C56ADA60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912437-7E9B-4708-91B1-32BB416E0B7E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C79DCB-01F6-49CF-9246-950DAAFC346C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F96554-91F1-45C6-AB23-934F8B3D650E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32585A-0106-47F6-8BFE-C89EA7B8B48B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261494-E016-4D0E-85C5-3D24FF56F1B9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F11E05-0F1F-460E-8008-34D82195ED71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39CEF-2736-4F9A-B190-CBC57E20569D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D0D0C5E-263E-4501-9CEA-D9DD8D302B4B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2B33FF-93EA-456D-A5AA-F3A8E794D093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F7AA9BC-D851-4C92-8DFE-8EA14C325AEE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79712" y="188640"/>
            <a:ext cx="587853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K1    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5400" dirty="0" smtClean="0">
                <a:latin typeface="Times New Roman" pitchFamily="18" charset="0"/>
                <a:cs typeface="Times New Roman" pitchFamily="18" charset="0"/>
              </a:rPr>
              <a:t>知识竞赛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79512" y="1347156"/>
            <a:ext cx="388843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二．</a:t>
            </a:r>
            <a:r>
              <a:rPr lang="zh-CN" altLang="en-US" sz="5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偏旁：</a:t>
            </a:r>
            <a:endParaRPr kumimoji="0" lang="zh-CN" alt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63888" y="2924944"/>
            <a:ext cx="1440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女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3568" y="2492896"/>
            <a:ext cx="1440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禾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28184" y="2492896"/>
            <a:ext cx="1368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亻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79712" y="188640"/>
            <a:ext cx="587853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K2    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5400" dirty="0" smtClean="0">
                <a:latin typeface="Times New Roman" pitchFamily="18" charset="0"/>
                <a:cs typeface="Times New Roman" pitchFamily="18" charset="0"/>
              </a:rPr>
              <a:t>知识竞赛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79512" y="1347156"/>
            <a:ext cx="388843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5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二．偏旁</a:t>
            </a:r>
            <a:r>
              <a:rPr kumimoji="0" lang="zh-CN" alt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：</a:t>
            </a:r>
            <a:endParaRPr kumimoji="0" lang="zh-CN" alt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79912" y="2564904"/>
            <a:ext cx="1440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辶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15616" y="2996952"/>
            <a:ext cx="1440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氵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84168" y="3140968"/>
            <a:ext cx="1368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阝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79712" y="188640"/>
            <a:ext cx="587853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K3    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5400" dirty="0" smtClean="0">
                <a:latin typeface="Times New Roman" pitchFamily="18" charset="0"/>
                <a:cs typeface="Times New Roman" pitchFamily="18" charset="0"/>
              </a:rPr>
              <a:t>知识竞赛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79512" y="1347156"/>
            <a:ext cx="388843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5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二．偏旁</a:t>
            </a:r>
            <a:r>
              <a:rPr kumimoji="0" lang="zh-CN" alt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：</a:t>
            </a:r>
            <a:endParaRPr kumimoji="0" lang="zh-CN" alt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51920" y="2996952"/>
            <a:ext cx="1440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⺮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15616" y="2708920"/>
            <a:ext cx="1440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讠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16216" y="2852936"/>
            <a:ext cx="1368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辶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79712" y="188640"/>
            <a:ext cx="587853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K4    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5400" dirty="0" smtClean="0">
                <a:latin typeface="Times New Roman" pitchFamily="18" charset="0"/>
                <a:cs typeface="Times New Roman" pitchFamily="18" charset="0"/>
              </a:rPr>
              <a:t>知识竞赛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79512" y="1347156"/>
            <a:ext cx="388843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5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二．偏旁</a:t>
            </a:r>
            <a:r>
              <a:rPr kumimoji="0" lang="zh-CN" alt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：</a:t>
            </a:r>
            <a:endParaRPr kumimoji="0" lang="zh-CN" alt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51920" y="1700808"/>
            <a:ext cx="1440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舟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43608" y="2636912"/>
            <a:ext cx="1440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弓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00192" y="2924944"/>
            <a:ext cx="1368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女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79712" y="188640"/>
            <a:ext cx="587853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K6    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5400" dirty="0" smtClean="0">
                <a:latin typeface="Times New Roman" pitchFamily="18" charset="0"/>
                <a:cs typeface="Times New Roman" pitchFamily="18" charset="0"/>
              </a:rPr>
              <a:t>知识竞赛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79512" y="1347156"/>
            <a:ext cx="388843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5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二．偏旁</a:t>
            </a:r>
            <a:r>
              <a:rPr kumimoji="0" lang="zh-CN" alt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：</a:t>
            </a:r>
            <a:endParaRPr kumimoji="0" lang="zh-CN" alt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79912" y="2636912"/>
            <a:ext cx="1440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攵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71600" y="2852936"/>
            <a:ext cx="1440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又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88224" y="1916832"/>
            <a:ext cx="1368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心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79712" y="188640"/>
            <a:ext cx="587853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5400" dirty="0" smtClean="0">
                <a:latin typeface="Times New Roman" pitchFamily="18" charset="0"/>
                <a:cs typeface="Times New Roman" pitchFamily="18" charset="0"/>
              </a:rPr>
              <a:t>知识竞赛</a:t>
            </a:r>
            <a:r>
              <a:rPr lang="en-US" altLang="zh-CN" sz="5400" dirty="0" smtClean="0"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79512" y="1347156"/>
            <a:ext cx="388843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54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二．偏旁</a:t>
            </a:r>
            <a:r>
              <a:rPr kumimoji="0" lang="zh-CN" alt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：</a:t>
            </a:r>
            <a:endParaRPr kumimoji="0" lang="zh-CN" alt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07904" y="2132856"/>
            <a:ext cx="1440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刂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99592" y="2636912"/>
            <a:ext cx="1440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冫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56176" y="2924944"/>
            <a:ext cx="1368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礻</a:t>
            </a:r>
            <a:endParaRPr lang="en-US" sz="9600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189</TotalTime>
  <Words>114</Words>
  <Application>Microsoft Office PowerPoint</Application>
  <PresentationFormat>On-screen Show (4:3)</PresentationFormat>
  <Paragraphs>54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K1-B 〈中文知识竞赛〉</dc:title>
  <dc:creator>May</dc:creator>
  <cp:lastModifiedBy>May</cp:lastModifiedBy>
  <cp:revision>15</cp:revision>
  <dcterms:created xsi:type="dcterms:W3CDTF">2019-03-23T17:36:04Z</dcterms:created>
  <dcterms:modified xsi:type="dcterms:W3CDTF">2019-03-28T17:06:01Z</dcterms:modified>
</cp:coreProperties>
</file>