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8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K1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347156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二．</a:t>
            </a: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偏旁：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3888" y="2924944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女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2492896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禾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28184" y="249289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亻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K2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347156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二．偏旁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9912" y="2564904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辶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5616" y="2996952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氵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4168" y="3140968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阝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K3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347156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二．偏旁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1920" y="2996952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⺮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5616" y="2708920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讠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16216" y="285293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辶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K4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347156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二．偏旁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1920" y="1700808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舟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3608" y="2636912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弓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0192" y="2924944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女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K6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347156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二．偏旁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9912" y="2636912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攵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1600" y="2852936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又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8224" y="1916832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心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347156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二．偏旁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2132856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刂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9592" y="2636912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冫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6176" y="2924944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礻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</TotalTime>
  <Words>114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15</cp:revision>
  <dcterms:created xsi:type="dcterms:W3CDTF">2019-03-23T17:36:04Z</dcterms:created>
  <dcterms:modified xsi:type="dcterms:W3CDTF">2019-03-28T17:06:01Z</dcterms:modified>
</cp:coreProperties>
</file>