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4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3/28/2019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K1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347156"/>
            <a:ext cx="3888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．组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词：</a:t>
            </a:r>
            <a:endParaRPr kumimoji="0" lang="zh-CN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3728" y="3429000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儿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568" y="2492896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年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3968" y="3284984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阳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24128" y="1988840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园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36296" y="3284984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看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K2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347156"/>
            <a:ext cx="3888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．组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词：</a:t>
            </a:r>
            <a:endParaRPr kumimoji="0" lang="zh-CN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3728" y="2420888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长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544" y="2996952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种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1920" y="3284984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最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24128" y="2924944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古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08304" y="2132856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华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K3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347156"/>
            <a:ext cx="3888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．组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词：</a:t>
            </a:r>
            <a:endParaRPr kumimoji="0" lang="zh-CN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9592" y="2924944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意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9992" y="1484784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捉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43808" y="321297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然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8104" y="3429000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笑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32240" y="1844824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经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347156"/>
            <a:ext cx="3888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．组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词：</a:t>
            </a:r>
            <a:endParaRPr kumimoji="0" lang="zh-CN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2204864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搬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23928" y="3501008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握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3728" y="3068960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观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52120" y="2924944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懂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2280" y="2132856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箭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347156"/>
            <a:ext cx="3888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．组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词：</a:t>
            </a:r>
            <a:endParaRPr kumimoji="0" lang="zh-CN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3212976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华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23928" y="3573016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批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39752" y="2276872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尊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64088" y="2204864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废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76256" y="3212976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忘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712" y="188640"/>
            <a:ext cx="58785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知</a:t>
            </a:r>
            <a:r>
              <a:rPr lang="zh-CN" altLang="en-US" sz="5400" dirty="0" smtClean="0">
                <a:latin typeface="Times New Roman" pitchFamily="18" charset="0"/>
                <a:cs typeface="Times New Roman" pitchFamily="18" charset="0"/>
              </a:rPr>
              <a:t>识竞赛</a:t>
            </a:r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347156"/>
            <a:ext cx="3888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．组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词：</a:t>
            </a:r>
            <a:endParaRPr kumimoji="0" lang="zh-CN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3356992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应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39952" y="1916832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艰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3768" y="2348880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摆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52120" y="2708920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律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20272" y="3429000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需</a:t>
            </a:r>
            <a:endParaRPr lang="en-US" sz="96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255</TotalTime>
  <Words>126</Words>
  <Application>Microsoft Office PowerPoint</Application>
  <PresentationFormat>On-screen Show (4:3)</PresentationFormat>
  <Paragraphs>66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17</cp:revision>
  <dcterms:created xsi:type="dcterms:W3CDTF">2019-03-23T17:36:04Z</dcterms:created>
  <dcterms:modified xsi:type="dcterms:W3CDTF">2019-03-28T08:38:57Z</dcterms:modified>
</cp:coreProperties>
</file>