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K1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3728" y="3429000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儿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249289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年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3968" y="3284984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阳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198884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园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36296" y="328498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看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K2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3728" y="242088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长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544" y="299695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种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3284984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最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292494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古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08304" y="2132856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华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K3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292494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意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99992" y="148478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捉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3808" y="32129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然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8104" y="342900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笑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32240" y="184482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经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220486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搬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350100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握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3068960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观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52120" y="292494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懂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2280" y="2132856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箭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321297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华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357301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批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39752" y="2276872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尊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4088" y="220486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废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56" y="3212976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忘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．组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词：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335699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应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191683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艰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83768" y="2348880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摆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52120" y="270892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律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20272" y="342900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需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</TotalTime>
  <Words>126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2019-03-28T08:38:57Z</dcterms:modified>
</cp:coreProperties>
</file>