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89" autoAdjust="0"/>
  </p:normalViewPr>
  <p:slideViewPr>
    <p:cSldViewPr>
      <p:cViewPr>
        <p:scale>
          <a:sx n="68" d="100"/>
          <a:sy n="68" d="100"/>
        </p:scale>
        <p:origin x="-79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K1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196752"/>
            <a:ext cx="51125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背诵课文：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60032" y="1628800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8000" dirty="0" smtClean="0">
                <a:solidFill>
                  <a:srgbClr val="00B050"/>
                </a:solidFill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园</a:t>
            </a:r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8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348880"/>
            <a:ext cx="5364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认方向</a:t>
            </a:r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8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3808" y="3717032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公园里</a:t>
            </a:r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8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K2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5256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背诵课文：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9992" y="2132856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江河</a:t>
            </a:r>
            <a:r>
              <a:rPr lang="en-US" altLang="zh-CN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429000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春雨</a:t>
            </a:r>
            <a:r>
              <a:rPr lang="en-US" altLang="zh-CN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8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K3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46805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背诵课文：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27089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关于数字的成语</a:t>
            </a:r>
            <a:endParaRPr lang="en-US" sz="8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980728"/>
            <a:ext cx="44644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背诵课文：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44824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王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维：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相思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3040" y="3861048"/>
            <a:ext cx="8605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王之涣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登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鹳雀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楼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504" y="2780928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孟浩然：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春晓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980728"/>
            <a:ext cx="44644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背诵课文：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772816"/>
            <a:ext cx="7740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柳宗元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江雪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3861048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孟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游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子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吟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1560" y="2852936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贺知章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《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回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乡偶</a:t>
            </a:r>
            <a:r>
              <a:rPr lang="zh-CN" altLang="en-US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书</a:t>
            </a:r>
            <a:r>
              <a:rPr lang="en-US" altLang="zh-CN" sz="6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sz="60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1340768"/>
            <a:ext cx="44644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CN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绕口令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lang="zh-CN" altLang="en-US" sz="5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</TotalTime>
  <Words>187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2019-03-28T17:43:28Z</dcterms:modified>
</cp:coreProperties>
</file>