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7"/>
  </p:notesMasterIdLst>
  <p:handoutMasterIdLst>
    <p:handoutMasterId r:id="rId8"/>
  </p:handoutMasterIdLst>
  <p:sldIdLst>
    <p:sldId id="265" r:id="rId2"/>
    <p:sldId id="266" r:id="rId3"/>
    <p:sldId id="267" r:id="rId4"/>
    <p:sldId id="268" r:id="rId5"/>
    <p:sldId id="26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5" autoAdjust="0"/>
    <p:restoredTop sz="94689" autoAdjust="0"/>
  </p:normalViewPr>
  <p:slideViewPr>
    <p:cSldViewPr>
      <p:cViewPr>
        <p:scale>
          <a:sx n="68" d="100"/>
          <a:sy n="68" d="100"/>
        </p:scale>
        <p:origin x="-792" y="-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C6D6B6-D8DE-4228-846F-13064A205127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F8B64-AFBD-469F-8D83-AC68B12F05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ECA84C-5651-4696-9A6F-09BCD5821B7A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F7CB6-08E0-4086-B995-62CBB0A8AE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3/28/2019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3/28/2019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3/28/2019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3/28/2019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3/28/2019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9B3BAF5-2841-4F51-99F0-3CC337306AF3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8E0DF7-7BBB-44DB-88F3-C717C56ADA60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912437-7E9B-4708-91B1-32BB416E0B7E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C79DCB-01F6-49CF-9246-950DAAFC346C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F96554-91F1-45C6-AB23-934F8B3D650E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32585A-0106-47F6-8BFE-C89EA7B8B48B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261494-E016-4D0E-85C5-3D24FF56F1B9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F11E05-0F1F-460E-8008-34D82195ED71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39CEF-2736-4F9A-B190-CBC57E20569D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D0D0C5E-263E-4501-9CEA-D9DD8D302B4B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32B33FF-93EA-456D-A5AA-F3A8E794D093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F7AA9BC-D851-4C92-8DFE-8EA14C325AEE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42041" y="200834"/>
            <a:ext cx="44021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4000" dirty="0" smtClean="0">
                <a:latin typeface="Times New Roman" pitchFamily="18" charset="0"/>
                <a:cs typeface="Times New Roman" pitchFamily="18" charset="0"/>
              </a:rPr>
              <a:t>知识竞赛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〉</a:t>
            </a:r>
            <a:endParaRPr lang="en-US" sz="4000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826259"/>
            <a:ext cx="680424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4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四</a:t>
            </a:r>
            <a:r>
              <a:rPr lang="en-US" altLang="zh-CN" sz="4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.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猜字谜：</a:t>
            </a:r>
            <a:endParaRPr lang="zh-CN" altLang="en-US" sz="4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3528" y="1641574"/>
            <a:ext cx="37079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1. </a:t>
            </a:r>
            <a:r>
              <a:rPr lang="zh-CN" altLang="en-US" sz="54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十张口</a:t>
            </a:r>
            <a:endParaRPr lang="en-US" sz="540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  <a:p>
            <a:pPr lvl="0"/>
            <a:endParaRPr lang="en-US" sz="540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3528" y="2649686"/>
            <a:ext cx="37444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2.</a:t>
            </a:r>
            <a:r>
              <a:rPr lang="zh-CN" altLang="en-US" sz="8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zh-CN" altLang="en-US" sz="54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两点水</a:t>
            </a:r>
            <a:endParaRPr lang="en-US" sz="540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  <a:p>
            <a:pPr lvl="0"/>
            <a:endParaRPr lang="en-US" sz="540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3528" y="3645024"/>
            <a:ext cx="8820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3. </a:t>
            </a:r>
            <a:r>
              <a:rPr lang="zh-CN" altLang="en-US" sz="54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种</a:t>
            </a:r>
            <a:r>
              <a:rPr lang="zh-CN" altLang="en-US" sz="5400" dirty="0" smtClean="0">
                <a:solidFill>
                  <a:srgbClr val="00B050"/>
                </a:solidFill>
                <a:latin typeface="華康簡楷" pitchFamily="65" charset="-120"/>
                <a:ea typeface="華康簡楷" pitchFamily="65" charset="-120"/>
              </a:rPr>
              <a:t>花</a:t>
            </a:r>
            <a:r>
              <a:rPr lang="zh-CN" altLang="en-US" sz="54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要除</a:t>
            </a:r>
            <a:r>
              <a:rPr lang="zh-CN" altLang="en-US" sz="5400" dirty="0" smtClean="0">
                <a:solidFill>
                  <a:srgbClr val="00B050"/>
                </a:solidFill>
                <a:latin typeface="華康簡楷" pitchFamily="65" charset="-120"/>
                <a:ea typeface="華康簡楷" pitchFamily="65" charset="-120"/>
              </a:rPr>
              <a:t>草</a:t>
            </a:r>
            <a:r>
              <a:rPr lang="zh-CN" altLang="en-US" sz="54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，一人来一刀</a:t>
            </a:r>
            <a:endParaRPr lang="en-US" sz="540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42041" y="200834"/>
            <a:ext cx="520046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4-K7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4000" dirty="0" smtClean="0">
                <a:latin typeface="Times New Roman" pitchFamily="18" charset="0"/>
                <a:cs typeface="Times New Roman" pitchFamily="18" charset="0"/>
              </a:rPr>
              <a:t>知识竞赛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〉</a:t>
            </a:r>
            <a:endParaRPr lang="en-US" sz="4000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826259"/>
            <a:ext cx="680424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4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四</a:t>
            </a:r>
            <a:r>
              <a:rPr lang="en-US" altLang="zh-CN" sz="4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.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猜谜语：</a:t>
            </a:r>
            <a:endParaRPr lang="zh-CN" altLang="en-US" sz="4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7504" y="1641574"/>
            <a:ext cx="864096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1. </a:t>
            </a:r>
            <a:r>
              <a:rPr lang="zh-CN" altLang="en-US" sz="48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客人来了</a:t>
            </a:r>
            <a:r>
              <a:rPr lang="zh-CN" altLang="en-US" sz="40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</a:t>
            </a:r>
            <a:r>
              <a:rPr lang="zh-CN" altLang="en-US" sz="48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不用敲门</a:t>
            </a:r>
            <a:r>
              <a:rPr lang="zh-CN" altLang="en-US" sz="40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r>
              <a:rPr lang="zh-CN" altLang="en-US" sz="48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我唱支歌</a:t>
            </a:r>
            <a:r>
              <a:rPr lang="zh-CN" altLang="en-US" sz="40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</a:t>
            </a:r>
            <a:r>
              <a:rPr lang="zh-CN" altLang="en-US" sz="48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告诉主人</a:t>
            </a:r>
            <a:r>
              <a:rPr lang="zh-CN" altLang="en-US" sz="40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r>
              <a:rPr lang="zh-CN" altLang="en-US" sz="36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（打一物）</a:t>
            </a:r>
            <a:endParaRPr lang="en-US" sz="360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  <a:p>
            <a:pPr lvl="0"/>
            <a:endParaRPr lang="en-US" sz="540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7504" y="3212976"/>
            <a:ext cx="907300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r>
              <a:rPr lang="en-US" altLang="zh-CN" sz="48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.</a:t>
            </a:r>
            <a:r>
              <a:rPr lang="zh-CN" altLang="en-US" sz="48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远看山有色</a:t>
            </a:r>
            <a:r>
              <a:rPr lang="zh-CN" altLang="en-US" sz="40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</a:t>
            </a:r>
            <a:r>
              <a:rPr lang="zh-CN" altLang="en-US" sz="48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近听水无声</a:t>
            </a:r>
            <a:r>
              <a:rPr lang="zh-CN" altLang="en-US" sz="40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r>
              <a:rPr lang="zh-CN" altLang="en-US" sz="48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春去花还在</a:t>
            </a:r>
            <a:r>
              <a:rPr lang="zh-CN" altLang="en-US" sz="40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</a:t>
            </a:r>
            <a:r>
              <a:rPr lang="zh-CN" altLang="en-US" sz="48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人来鸟不</a:t>
            </a:r>
            <a:r>
              <a:rPr lang="zh-CN" altLang="en-US" sz="48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惊</a:t>
            </a:r>
            <a:r>
              <a:rPr lang="zh-CN" altLang="en-US" sz="36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。（打一物</a:t>
            </a:r>
            <a:r>
              <a:rPr lang="zh-CN" altLang="en-US" sz="48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endParaRPr lang="en-US" sz="480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  <a:p>
            <a:pPr lvl="0"/>
            <a:endParaRPr lang="en-US" sz="540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42041" y="200834"/>
            <a:ext cx="520046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4-K7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4000" dirty="0" smtClean="0">
                <a:latin typeface="Times New Roman" pitchFamily="18" charset="0"/>
                <a:cs typeface="Times New Roman" pitchFamily="18" charset="0"/>
              </a:rPr>
              <a:t>知识竞赛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〉</a:t>
            </a:r>
            <a:endParaRPr lang="en-US" sz="4000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826259"/>
            <a:ext cx="680424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4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四</a:t>
            </a:r>
            <a:r>
              <a:rPr lang="en-US" altLang="zh-CN" sz="4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.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小常识：</a:t>
            </a:r>
            <a:endParaRPr lang="zh-CN" altLang="en-US" sz="4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7504" y="1700809"/>
            <a:ext cx="903649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/>
            <a:r>
              <a:rPr lang="en-US" altLang="zh-CN" sz="48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CN" altLang="en-US" sz="48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白</a:t>
            </a:r>
            <a:r>
              <a:rPr lang="zh-CN" altLang="en-US" sz="48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云飘在</a:t>
            </a:r>
            <a:r>
              <a:rPr lang="zh-CN" altLang="en-US" sz="4800" dirty="0" smtClean="0">
                <a:solidFill>
                  <a:srgbClr val="00B050"/>
                </a:solidFill>
                <a:latin typeface="華康簡楷" pitchFamily="65" charset="-120"/>
                <a:ea typeface="華康簡楷" pitchFamily="65" charset="-120"/>
              </a:rPr>
              <a:t>蓝蓝</a:t>
            </a:r>
            <a:r>
              <a:rPr lang="zh-CN" altLang="en-US" sz="48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的天上</a:t>
            </a:r>
            <a:r>
              <a:rPr lang="zh-CN" altLang="en-US" sz="3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，</a:t>
            </a:r>
            <a:r>
              <a:rPr lang="zh-CN" altLang="en-US" sz="48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是</a:t>
            </a:r>
            <a:r>
              <a:rPr lang="zh-CN" altLang="en-US" sz="48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表示</a:t>
            </a:r>
            <a:endParaRPr lang="en-US" altLang="zh-CN" sz="480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  <a:p>
            <a:pPr marL="914400" indent="-914400"/>
            <a:r>
              <a:rPr lang="en-US" altLang="zh-CN" sz="48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CN" sz="48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CN" altLang="en-US" sz="48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明天会是个什么日子</a:t>
            </a:r>
            <a:r>
              <a:rPr lang="zh-CN" altLang="en-US" sz="3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？</a:t>
            </a:r>
            <a:endParaRPr lang="en-US" sz="360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  <a:p>
            <a:pPr marL="914400" lvl="0" indent="-914400">
              <a:buAutoNum type="arabicPeriod"/>
            </a:pPr>
            <a:endParaRPr lang="en-US" sz="540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7504" y="3212976"/>
            <a:ext cx="907300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48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r>
              <a:rPr lang="en-US" altLang="zh-CN" sz="48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.</a:t>
            </a:r>
            <a:r>
              <a:rPr lang="en-US" altLang="zh-CN" sz="8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</a:t>
            </a:r>
            <a:r>
              <a:rPr lang="zh-CN" altLang="en-US" sz="48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蚂</a:t>
            </a:r>
            <a:r>
              <a:rPr lang="zh-CN" altLang="en-US" sz="48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蚁忙着搬家，是表示很快</a:t>
            </a:r>
            <a:r>
              <a:rPr lang="zh-CN" altLang="en-US" sz="48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就</a:t>
            </a:r>
            <a:endParaRPr lang="en-US" altLang="zh-CN" sz="480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en-US" altLang="zh-CN" sz="48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CN" sz="8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     </a:t>
            </a:r>
            <a:r>
              <a:rPr lang="zh-CN" altLang="en-US" sz="48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要变什么天了</a:t>
            </a:r>
            <a:r>
              <a:rPr lang="zh-CN" altLang="en-US" sz="48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？</a:t>
            </a:r>
            <a:r>
              <a:rPr lang="en-US" sz="48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 </a:t>
            </a:r>
          </a:p>
          <a:p>
            <a:endParaRPr lang="en-US" sz="480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  <a:p>
            <a:pPr lvl="0"/>
            <a:endParaRPr lang="en-US" sz="540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42041" y="200834"/>
            <a:ext cx="520046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4-K7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4000" dirty="0" smtClean="0">
                <a:latin typeface="Times New Roman" pitchFamily="18" charset="0"/>
                <a:cs typeface="Times New Roman" pitchFamily="18" charset="0"/>
              </a:rPr>
              <a:t>知识竞赛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〉</a:t>
            </a:r>
            <a:endParaRPr lang="en-US" sz="4000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826259"/>
            <a:ext cx="680424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4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四</a:t>
            </a:r>
            <a:r>
              <a:rPr lang="en-US" altLang="zh-CN" sz="4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.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小常识：</a:t>
            </a:r>
            <a:endParaRPr lang="zh-CN" altLang="en-US" sz="4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7504" y="1700809"/>
            <a:ext cx="90364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/>
            <a:r>
              <a:rPr lang="en-US" altLang="zh-CN" sz="48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</a:t>
            </a:r>
            <a:r>
              <a:rPr lang="en-US" altLang="zh-CN" sz="48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.</a:t>
            </a:r>
            <a:r>
              <a:rPr lang="zh-CN" altLang="en-US" sz="48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你知道全世界现在有多少“人口”吗</a:t>
            </a:r>
            <a:r>
              <a:rPr lang="zh-CN" altLang="en-US" sz="4000" b="1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？</a:t>
            </a:r>
            <a:endParaRPr lang="en-US" sz="540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7504" y="3212976"/>
            <a:ext cx="907300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48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4.</a:t>
            </a:r>
            <a:r>
              <a:rPr lang="en-US" altLang="zh-CN" sz="8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</a:t>
            </a:r>
            <a:r>
              <a:rPr lang="zh-CN" altLang="en-US" sz="48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你</a:t>
            </a:r>
            <a:r>
              <a:rPr lang="zh-CN" altLang="en-US" sz="48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知道全世界现在有多少种“语言”吗</a:t>
            </a:r>
            <a:r>
              <a:rPr lang="zh-CN" altLang="en-US" sz="4000" b="1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？</a:t>
            </a:r>
            <a:endParaRPr lang="en-US" sz="480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  <a:p>
            <a:pPr lvl="0"/>
            <a:endParaRPr lang="en-US" sz="540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42041" y="200834"/>
            <a:ext cx="520046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4-K7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4000" dirty="0" smtClean="0">
                <a:latin typeface="Times New Roman" pitchFamily="18" charset="0"/>
                <a:cs typeface="Times New Roman" pitchFamily="18" charset="0"/>
              </a:rPr>
              <a:t>知识竞赛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〉</a:t>
            </a:r>
            <a:endParaRPr lang="en-US" sz="4000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826259"/>
            <a:ext cx="680424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4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四</a:t>
            </a:r>
            <a:r>
              <a:rPr lang="en-US" altLang="zh-CN" sz="4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.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小常识：</a:t>
            </a:r>
            <a:endParaRPr lang="zh-CN" altLang="en-US" sz="4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7504" y="1700809"/>
            <a:ext cx="90364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/>
            <a:r>
              <a:rPr lang="en-US" altLang="zh-CN" sz="48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5</a:t>
            </a:r>
            <a:r>
              <a:rPr lang="en-US" altLang="zh-CN" sz="48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.</a:t>
            </a:r>
            <a:r>
              <a:rPr lang="zh-CN" altLang="en-US" sz="48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请说出三个跟“冰”有关</a:t>
            </a:r>
            <a:r>
              <a:rPr lang="zh-CN" altLang="en-US" sz="48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的东</a:t>
            </a:r>
            <a:endParaRPr lang="en-US" altLang="zh-CN" sz="480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  <a:p>
            <a:pPr marL="914400" indent="-914400"/>
            <a:r>
              <a:rPr lang="en-US" altLang="zh-CN" sz="48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CN" sz="48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CN" altLang="en-US" sz="48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西。</a:t>
            </a:r>
            <a:endParaRPr lang="en-US" sz="540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7504" y="3212976"/>
            <a:ext cx="907300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6.</a:t>
            </a:r>
            <a:r>
              <a:rPr lang="zh-CN" altLang="en-US" sz="48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冬天有哪些动物会冬眠？请</a:t>
            </a:r>
            <a:r>
              <a:rPr lang="zh-CN" altLang="en-US" sz="48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说</a:t>
            </a:r>
            <a:endParaRPr lang="en-US" altLang="zh-CN" sz="480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CN" altLang="en-US" sz="48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CN" altLang="en-US" sz="8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    </a:t>
            </a:r>
            <a:r>
              <a:rPr lang="zh-CN" altLang="en-US" sz="48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出</a:t>
            </a:r>
            <a:r>
              <a:rPr lang="zh-CN" altLang="en-US" sz="48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三种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zh-CN" altLang="en-US" sz="4800" dirty="0" smtClean="0">
                <a:solidFill>
                  <a:srgbClr val="00B050"/>
                </a:solidFill>
              </a:rPr>
              <a:t>。</a:t>
            </a:r>
            <a:endParaRPr lang="en-US" sz="4800" dirty="0" smtClean="0">
              <a:solidFill>
                <a:srgbClr val="00B050"/>
              </a:solidFill>
            </a:endParaRPr>
          </a:p>
          <a:p>
            <a:pPr lvl="0"/>
            <a:endParaRPr lang="en-US" sz="480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  <a:p>
            <a:pPr lvl="0"/>
            <a:endParaRPr lang="en-US" sz="540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292</TotalTime>
  <Words>290</Words>
  <Application>Microsoft Office PowerPoint</Application>
  <PresentationFormat>On-screen Show (4:3)</PresentationFormat>
  <Paragraphs>45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K1-B 〈中文知识竞赛〉</dc:title>
  <dc:creator>May</dc:creator>
  <cp:lastModifiedBy>May</cp:lastModifiedBy>
  <cp:revision>26</cp:revision>
  <dcterms:created xsi:type="dcterms:W3CDTF">2019-03-23T17:36:04Z</dcterms:created>
  <dcterms:modified xsi:type="dcterms:W3CDTF">2019-03-28T19:10:30Z</dcterms:modified>
</cp:coreProperties>
</file>