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handoutMasterIdLst>
    <p:handoutMasterId r:id="rId8"/>
  </p:handoutMasterIdLst>
  <p:sldIdLst>
    <p:sldId id="265" r:id="rId2"/>
    <p:sldId id="266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89" autoAdjust="0"/>
  </p:normalViewPr>
  <p:slideViewPr>
    <p:cSldViewPr>
      <p:cViewPr>
        <p:scale>
          <a:sx n="68" d="100"/>
          <a:sy n="68" d="100"/>
        </p:scale>
        <p:origin x="-79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2041" y="200834"/>
            <a:ext cx="44021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826259"/>
            <a:ext cx="6804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四</a:t>
            </a:r>
            <a:r>
              <a:rPr lang="en-US" altLang="zh-CN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猜字谜：</a:t>
            </a:r>
            <a:endParaRPr lang="zh-CN" alt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1641574"/>
            <a:ext cx="3707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 </a:t>
            </a:r>
            <a:r>
              <a:rPr lang="zh-CN" altLang="en-US" sz="54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十张口</a:t>
            </a:r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528" y="2649686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CN" altLang="en-US" sz="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CN" altLang="en-US" sz="54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两点水</a:t>
            </a:r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528" y="3645024"/>
            <a:ext cx="882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 </a:t>
            </a:r>
            <a:r>
              <a:rPr lang="zh-CN" altLang="en-US" sz="54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种</a:t>
            </a:r>
            <a:r>
              <a:rPr lang="zh-CN" altLang="en-US" sz="5400" dirty="0" smtClean="0">
                <a:solidFill>
                  <a:srgbClr val="00B050"/>
                </a:solidFill>
                <a:latin typeface="華康簡楷" pitchFamily="65" charset="-120"/>
                <a:ea typeface="華康簡楷" pitchFamily="65" charset="-120"/>
              </a:rPr>
              <a:t>花</a:t>
            </a:r>
            <a:r>
              <a:rPr lang="zh-CN" altLang="en-US" sz="54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要除</a:t>
            </a:r>
            <a:r>
              <a:rPr lang="zh-CN" altLang="en-US" sz="5400" dirty="0" smtClean="0">
                <a:solidFill>
                  <a:srgbClr val="00B050"/>
                </a:solidFill>
                <a:latin typeface="華康簡楷" pitchFamily="65" charset="-120"/>
                <a:ea typeface="華康簡楷" pitchFamily="65" charset="-120"/>
              </a:rPr>
              <a:t>草</a:t>
            </a:r>
            <a:r>
              <a:rPr lang="zh-CN" altLang="en-US" sz="54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，一人来一刀</a:t>
            </a:r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2041" y="200834"/>
            <a:ext cx="52004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4-K7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826259"/>
            <a:ext cx="6804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四</a:t>
            </a:r>
            <a:r>
              <a:rPr lang="en-US" altLang="zh-CN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猜谜语：</a:t>
            </a:r>
            <a:endParaRPr lang="zh-CN" alt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504" y="1641574"/>
            <a:ext cx="86409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 </a:t>
            </a:r>
            <a:r>
              <a:rPr lang="zh-CN" altLang="en-US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客人来了</a:t>
            </a:r>
            <a:r>
              <a:rPr lang="zh-CN" altLang="en-US" sz="4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CN" altLang="en-US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不用敲门</a:t>
            </a:r>
            <a:r>
              <a:rPr lang="zh-CN" altLang="en-US" sz="4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zh-CN" altLang="en-US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我唱支歌</a:t>
            </a:r>
            <a:r>
              <a:rPr lang="zh-CN" altLang="en-US" sz="4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CN" altLang="en-US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告诉主人</a:t>
            </a:r>
            <a:r>
              <a:rPr lang="zh-CN" altLang="en-US" sz="4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zh-CN" altLang="en-US" sz="36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（打一物）</a:t>
            </a:r>
            <a:endParaRPr lang="en-US" sz="36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504" y="3212976"/>
            <a:ext cx="90730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CN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远看山有色</a:t>
            </a:r>
            <a:r>
              <a:rPr lang="zh-CN" altLang="en-US" sz="4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CN" altLang="en-US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近听水无声</a:t>
            </a:r>
            <a:r>
              <a:rPr lang="zh-CN" altLang="en-US" sz="4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zh-CN" altLang="en-US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春去花还在</a:t>
            </a:r>
            <a:r>
              <a:rPr lang="zh-CN" altLang="en-US" sz="4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CN" altLang="en-US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人来鸟不</a:t>
            </a:r>
            <a:r>
              <a:rPr lang="zh-CN" altLang="en-US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惊</a:t>
            </a:r>
            <a:r>
              <a:rPr lang="zh-CN" altLang="en-US" sz="36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。（打一物</a:t>
            </a:r>
            <a:r>
              <a:rPr lang="zh-CN" altLang="en-US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en-US" sz="48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2041" y="200834"/>
            <a:ext cx="52004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4-K7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826259"/>
            <a:ext cx="6804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四</a:t>
            </a:r>
            <a:r>
              <a:rPr lang="en-US" altLang="zh-CN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小常识：</a:t>
            </a:r>
            <a:endParaRPr lang="zh-CN" alt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504" y="1700809"/>
            <a:ext cx="90364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altLang="zh-CN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白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云飘在</a:t>
            </a:r>
            <a:r>
              <a:rPr lang="zh-CN" altLang="en-US" sz="4800" dirty="0" smtClean="0">
                <a:solidFill>
                  <a:srgbClr val="00B050"/>
                </a:solidFill>
                <a:latin typeface="華康簡楷" pitchFamily="65" charset="-120"/>
                <a:ea typeface="華康簡楷" pitchFamily="65" charset="-120"/>
              </a:rPr>
              <a:t>蓝蓝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的天上</a:t>
            </a:r>
            <a:r>
              <a:rPr lang="zh-CN" altLang="en-US" sz="3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是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表示</a:t>
            </a:r>
            <a:endParaRPr lang="en-US" altLang="zh-CN" sz="48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marL="914400" indent="-914400"/>
            <a:r>
              <a:rPr lang="en-US" altLang="zh-CN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CN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明天会是个什么日子</a:t>
            </a:r>
            <a:r>
              <a:rPr lang="zh-CN" altLang="en-US" sz="3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sz="36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marL="914400" lvl="0" indent="-914400">
              <a:buAutoNum type="arabicPeriod"/>
            </a:pPr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3212976"/>
            <a:ext cx="90730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CN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en-US" altLang="zh-CN" sz="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蚂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蚁忙着搬家，是表示很快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就</a:t>
            </a:r>
            <a:endParaRPr lang="en-US" altLang="zh-CN" sz="48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CN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CN" sz="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要变什么天了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？</a:t>
            </a:r>
            <a:r>
              <a:rPr 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endParaRPr lang="en-US" sz="48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2041" y="200834"/>
            <a:ext cx="52004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4-K7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826259"/>
            <a:ext cx="6804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四</a:t>
            </a:r>
            <a:r>
              <a:rPr lang="en-US" altLang="zh-CN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小常识：</a:t>
            </a:r>
            <a:endParaRPr lang="zh-CN" alt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504" y="1700809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altLang="zh-CN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en-US" altLang="zh-CN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你知道全世界现在有多少“人口”吗</a:t>
            </a:r>
            <a:r>
              <a:rPr lang="zh-CN" altLang="en-US" sz="40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3212976"/>
            <a:ext cx="90730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</a:t>
            </a:r>
            <a:r>
              <a:rPr lang="en-US" altLang="zh-CN" sz="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知道全世界现在有多少种“语言”吗</a:t>
            </a:r>
            <a:r>
              <a:rPr lang="zh-CN" altLang="en-US" sz="40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sz="48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2041" y="200834"/>
            <a:ext cx="52004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4-K7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知识竞赛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826259"/>
            <a:ext cx="6804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四</a:t>
            </a:r>
            <a:r>
              <a:rPr lang="en-US" altLang="zh-CN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小常识：</a:t>
            </a:r>
            <a:endParaRPr lang="zh-CN" alt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504" y="1700809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altLang="zh-CN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</a:t>
            </a:r>
            <a:r>
              <a:rPr lang="en-US" altLang="zh-CN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请说出三个跟“冰”有关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的东</a:t>
            </a:r>
            <a:endParaRPr lang="en-US" altLang="zh-CN" sz="48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marL="914400" indent="-914400"/>
            <a:r>
              <a:rPr lang="en-US" altLang="zh-CN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CN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西。</a:t>
            </a:r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3212976"/>
            <a:ext cx="90730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6.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冬天有哪些动物会冬眠？请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说</a:t>
            </a:r>
            <a:endParaRPr lang="en-US" altLang="zh-CN" sz="48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CN" altLang="en-US" sz="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出</a:t>
            </a:r>
            <a:r>
              <a:rPr lang="zh-CN" altLang="en-US" sz="4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三种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zh-CN" altLang="en-US" sz="4800" dirty="0" smtClean="0">
                <a:solidFill>
                  <a:srgbClr val="00B050"/>
                </a:solidFill>
              </a:rPr>
              <a:t>。</a:t>
            </a:r>
            <a:endParaRPr lang="en-US" sz="4800" dirty="0" smtClean="0">
              <a:solidFill>
                <a:srgbClr val="00B050"/>
              </a:solidFill>
            </a:endParaRPr>
          </a:p>
          <a:p>
            <a:pPr lvl="0"/>
            <a:endParaRPr lang="en-US" sz="48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sz="54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292</TotalTime>
  <Words>290</Words>
  <Application>Microsoft Office PowerPoint</Application>
  <PresentationFormat>On-screen Show (4:3)</PresentationFormat>
  <Paragraphs>45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26</cp:revision>
  <dcterms:created xsi:type="dcterms:W3CDTF">2019-03-23T17:36:04Z</dcterms:created>
  <dcterms:modified xsi:type="dcterms:W3CDTF">2019-03-28T19:10:30Z</dcterms:modified>
</cp:coreProperties>
</file>