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2" r:id="rId4"/>
    <p:sldId id="268" r:id="rId5"/>
    <p:sldId id="269" r:id="rId6"/>
    <p:sldId id="267" r:id="rId7"/>
    <p:sldId id="270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16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90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11BBD-AD9F-42A7-8D9E-219856FDD0E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ED4D1-57B8-4415-A44C-F552CBBF10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1773-080F-4356-84E5-79BB0ADF5349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2EC4A-098F-4C55-865C-9D3983B88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99487-5FA5-4DBB-AA7C-0ED975E95D88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D0B18-ADFA-41B0-8AF5-777508D96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071546"/>
            <a:ext cx="8572528" cy="3643338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/>
              <a:t>              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5000" dirty="0" smtClean="0"/>
              <a:t>  </a:t>
            </a:r>
            <a:r>
              <a:rPr lang="zh-TW" altLang="en-US" sz="15000" dirty="0" smtClean="0"/>
              <a:t>介 紹</a:t>
            </a:r>
            <a:endParaRPr lang="en-US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071546"/>
            <a:ext cx="8572528" cy="3643338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/>
              <a:t>              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5000" dirty="0" smtClean="0"/>
              <a:t>  </a:t>
            </a:r>
            <a:r>
              <a:rPr lang="zh-TW" altLang="en-US" sz="15000" dirty="0" smtClean="0"/>
              <a:t>自 我</a:t>
            </a:r>
            <a:endParaRPr lang="en-US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9144000" cy="564360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zh-TW" altLang="en-US" sz="13000" dirty="0" smtClean="0">
                <a:solidFill>
                  <a:schemeClr val="tx1"/>
                </a:solidFill>
              </a:rPr>
              <a:t>自我介紹</a:t>
            </a:r>
            <a:endParaRPr lang="en-US" sz="1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564360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zh-TW" altLang="en-US" sz="18000" dirty="0" smtClean="0">
                <a:solidFill>
                  <a:schemeClr val="tx1"/>
                </a:solidFill>
              </a:rPr>
              <a:t>也</a:t>
            </a:r>
            <a:endParaRPr lang="en-US" sz="1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564360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zh-TW" altLang="en-US" sz="18000" dirty="0" smtClean="0">
                <a:solidFill>
                  <a:schemeClr val="tx1"/>
                </a:solidFill>
              </a:rPr>
              <a:t>是</a:t>
            </a:r>
            <a:endParaRPr lang="en-US" sz="1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564360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zh-TW" altLang="en-US" sz="18000" dirty="0" smtClean="0">
                <a:solidFill>
                  <a:schemeClr val="tx1"/>
                </a:solidFill>
              </a:rPr>
              <a:t>誰</a:t>
            </a:r>
            <a:endParaRPr lang="en-US" sz="1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564360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zh-TW" altLang="en-US" sz="18000" smtClean="0">
                <a:solidFill>
                  <a:schemeClr val="tx1"/>
                </a:solidFill>
              </a:rPr>
              <a:t>同事</a:t>
            </a:r>
            <a:endParaRPr lang="en-US" sz="1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              介 紹</vt:lpstr>
      <vt:lpstr>                  自 我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Connie</dc:creator>
  <cp:lastModifiedBy>Connie</cp:lastModifiedBy>
  <cp:revision>21</cp:revision>
  <dcterms:created xsi:type="dcterms:W3CDTF">2014-10-31T23:16:46Z</dcterms:created>
  <dcterms:modified xsi:type="dcterms:W3CDTF">2014-11-08T13:08:04Z</dcterms:modified>
</cp:coreProperties>
</file>