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34"/>
  </p:notesMasterIdLst>
  <p:sldIdLst>
    <p:sldId id="262" r:id="rId2"/>
    <p:sldId id="293" r:id="rId3"/>
    <p:sldId id="292" r:id="rId4"/>
    <p:sldId id="294" r:id="rId5"/>
    <p:sldId id="257" r:id="rId6"/>
    <p:sldId id="258" r:id="rId7"/>
    <p:sldId id="265" r:id="rId8"/>
    <p:sldId id="266" r:id="rId9"/>
    <p:sldId id="267" r:id="rId10"/>
    <p:sldId id="268" r:id="rId11"/>
    <p:sldId id="270" r:id="rId12"/>
    <p:sldId id="271" r:id="rId13"/>
    <p:sldId id="263" r:id="rId14"/>
    <p:sldId id="272" r:id="rId15"/>
    <p:sldId id="274" r:id="rId16"/>
    <p:sldId id="277" r:id="rId17"/>
    <p:sldId id="275" r:id="rId18"/>
    <p:sldId id="264" r:id="rId19"/>
    <p:sldId id="273" r:id="rId20"/>
    <p:sldId id="279" r:id="rId21"/>
    <p:sldId id="285" r:id="rId22"/>
    <p:sldId id="286" r:id="rId23"/>
    <p:sldId id="288" r:id="rId24"/>
    <p:sldId id="290" r:id="rId25"/>
    <p:sldId id="291" r:id="rId26"/>
    <p:sldId id="289" r:id="rId27"/>
    <p:sldId id="282" r:id="rId28"/>
    <p:sldId id="284" r:id="rId29"/>
    <p:sldId id="278" r:id="rId30"/>
    <p:sldId id="287" r:id="rId31"/>
    <p:sldId id="283" r:id="rId32"/>
    <p:sldId id="28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42"/>
    <a:srgbClr val="294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624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37120A-DF2B-DE4B-BCF0-68A807372B07}" type="doc">
      <dgm:prSet loTypeId="urn:microsoft.com/office/officeart/2005/8/layout/gear1" loCatId="" qsTypeId="urn:microsoft.com/office/officeart/2005/8/quickstyle/simple2" qsCatId="simple" csTypeId="urn:microsoft.com/office/officeart/2005/8/colors/colorful5" csCatId="colorful" phldr="1"/>
      <dgm:spPr/>
    </dgm:pt>
    <dgm:pt modelId="{8CC223AA-0C62-6F4B-928A-4B4CCDDB9CD4}">
      <dgm:prSet phldrT="[文字]"/>
      <dgm:spPr/>
      <dgm:t>
        <a:bodyPr/>
        <a:lstStyle/>
        <a:p>
          <a:r>
            <a:rPr lang="zh-TW" altLang="en-US" dirty="0" smtClean="0"/>
            <a:t>文化</a:t>
          </a:r>
          <a:endParaRPr lang="zh-TW" altLang="en-US" dirty="0"/>
        </a:p>
      </dgm:t>
    </dgm:pt>
    <dgm:pt modelId="{70520F52-5AB5-AC41-A4F6-0AC66C4FD430}" type="parTrans" cxnId="{95C574C9-00FB-B04A-A7C4-0D7B342CDF39}">
      <dgm:prSet/>
      <dgm:spPr/>
      <dgm:t>
        <a:bodyPr/>
        <a:lstStyle/>
        <a:p>
          <a:endParaRPr lang="zh-TW" altLang="en-US"/>
        </a:p>
      </dgm:t>
    </dgm:pt>
    <dgm:pt modelId="{6F139057-973C-D646-A243-DDC0C0DC65B5}" type="sibTrans" cxnId="{95C574C9-00FB-B04A-A7C4-0D7B342CDF39}">
      <dgm:prSet/>
      <dgm:spPr/>
      <dgm:t>
        <a:bodyPr/>
        <a:lstStyle/>
        <a:p>
          <a:endParaRPr lang="zh-TW" altLang="en-US"/>
        </a:p>
      </dgm:t>
    </dgm:pt>
    <dgm:pt modelId="{BAD1A1D5-4F71-964F-BDBE-496EB16198A7}">
      <dgm:prSet phldrT="[文字]" custT="1"/>
      <dgm:spPr/>
      <dgm:t>
        <a:bodyPr/>
        <a:lstStyle/>
        <a:p>
          <a:r>
            <a:rPr lang="zh-TW" altLang="en-US" sz="2800" dirty="0" smtClean="0"/>
            <a:t>文本（文學）</a:t>
          </a:r>
          <a:endParaRPr lang="zh-TW" altLang="en-US" sz="2800" dirty="0"/>
        </a:p>
      </dgm:t>
    </dgm:pt>
    <dgm:pt modelId="{7FF8C64C-ED1D-974A-9522-414B1D52EDAF}" type="parTrans" cxnId="{1BEB6AC6-815D-B24A-83AD-6968CC98494F}">
      <dgm:prSet/>
      <dgm:spPr/>
      <dgm:t>
        <a:bodyPr/>
        <a:lstStyle/>
        <a:p>
          <a:endParaRPr lang="zh-TW" altLang="en-US"/>
        </a:p>
      </dgm:t>
    </dgm:pt>
    <dgm:pt modelId="{34CFA4A3-2C2B-694F-83C3-7BF0B50D3F5A}" type="sibTrans" cxnId="{1BEB6AC6-815D-B24A-83AD-6968CC98494F}">
      <dgm:prSet/>
      <dgm:spPr/>
      <dgm:t>
        <a:bodyPr/>
        <a:lstStyle/>
        <a:p>
          <a:endParaRPr lang="zh-TW" altLang="en-US"/>
        </a:p>
      </dgm:t>
    </dgm:pt>
    <dgm:pt modelId="{994F8471-9206-0048-A13B-DAAFC38A62A6}">
      <dgm:prSet phldrT="[文字]" custT="1"/>
      <dgm:spPr/>
      <dgm:t>
        <a:bodyPr/>
        <a:lstStyle/>
        <a:p>
          <a:r>
            <a:rPr lang="zh-TW" altLang="en-US" sz="2800" dirty="0" smtClean="0"/>
            <a:t>文字</a:t>
          </a:r>
          <a:endParaRPr lang="zh-TW" altLang="en-US" sz="2800" dirty="0"/>
        </a:p>
      </dgm:t>
    </dgm:pt>
    <dgm:pt modelId="{6B60ED80-FDB7-2E49-A1A8-67AA82671F92}" type="parTrans" cxnId="{1991496B-A0EF-0A49-9EEA-3BEC2B17AAA0}">
      <dgm:prSet/>
      <dgm:spPr/>
      <dgm:t>
        <a:bodyPr/>
        <a:lstStyle/>
        <a:p>
          <a:endParaRPr lang="zh-TW" altLang="en-US"/>
        </a:p>
      </dgm:t>
    </dgm:pt>
    <dgm:pt modelId="{4C5D8624-2D80-D840-859C-357B9B1EBB42}" type="sibTrans" cxnId="{1991496B-A0EF-0A49-9EEA-3BEC2B17AAA0}">
      <dgm:prSet/>
      <dgm:spPr/>
      <dgm:t>
        <a:bodyPr/>
        <a:lstStyle/>
        <a:p>
          <a:endParaRPr lang="zh-TW" altLang="en-US"/>
        </a:p>
      </dgm:t>
    </dgm:pt>
    <dgm:pt modelId="{16AADDA3-79C9-9A4A-AB0E-7802E92EC56D}" type="pres">
      <dgm:prSet presAssocID="{6037120A-DF2B-DE4B-BCF0-68A807372B0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D54EC83-D5D7-9040-BEC4-3D559ABC87E5}" type="pres">
      <dgm:prSet presAssocID="{8CC223AA-0C62-6F4B-928A-4B4CCDDB9CD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DE79F7-E57A-AE44-B634-C2D667C4F353}" type="pres">
      <dgm:prSet presAssocID="{8CC223AA-0C62-6F4B-928A-4B4CCDDB9CD4}" presName="gear1srcNode" presStyleLbl="node1" presStyleIdx="0" presStyleCnt="3"/>
      <dgm:spPr/>
      <dgm:t>
        <a:bodyPr/>
        <a:lstStyle/>
        <a:p>
          <a:endParaRPr lang="zh-TW" altLang="en-US"/>
        </a:p>
      </dgm:t>
    </dgm:pt>
    <dgm:pt modelId="{2A79F36D-0E0E-4541-AC55-278DDACA6F10}" type="pres">
      <dgm:prSet presAssocID="{8CC223AA-0C62-6F4B-928A-4B4CCDDB9CD4}" presName="gear1dstNode" presStyleLbl="node1" presStyleIdx="0" presStyleCnt="3"/>
      <dgm:spPr/>
      <dgm:t>
        <a:bodyPr/>
        <a:lstStyle/>
        <a:p>
          <a:endParaRPr lang="zh-TW" altLang="en-US"/>
        </a:p>
      </dgm:t>
    </dgm:pt>
    <dgm:pt modelId="{3B08B472-F43A-D543-9605-F86E2F9D138D}" type="pres">
      <dgm:prSet presAssocID="{BAD1A1D5-4F71-964F-BDBE-496EB16198A7}" presName="gear2" presStyleLbl="node1" presStyleIdx="1" presStyleCnt="3" custScaleX="10790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0E1826-B1CD-3148-952C-264A2E4E7A68}" type="pres">
      <dgm:prSet presAssocID="{BAD1A1D5-4F71-964F-BDBE-496EB16198A7}" presName="gear2srcNode" presStyleLbl="node1" presStyleIdx="1" presStyleCnt="3"/>
      <dgm:spPr/>
      <dgm:t>
        <a:bodyPr/>
        <a:lstStyle/>
        <a:p>
          <a:endParaRPr lang="zh-TW" altLang="en-US"/>
        </a:p>
      </dgm:t>
    </dgm:pt>
    <dgm:pt modelId="{65CBB676-72D9-A742-A0D8-2071A5486B10}" type="pres">
      <dgm:prSet presAssocID="{BAD1A1D5-4F71-964F-BDBE-496EB16198A7}" presName="gear2dstNode" presStyleLbl="node1" presStyleIdx="1" presStyleCnt="3"/>
      <dgm:spPr/>
      <dgm:t>
        <a:bodyPr/>
        <a:lstStyle/>
        <a:p>
          <a:endParaRPr lang="zh-TW" altLang="en-US"/>
        </a:p>
      </dgm:t>
    </dgm:pt>
    <dgm:pt modelId="{557E24C2-2839-DB49-947C-E3387671E832}" type="pres">
      <dgm:prSet presAssocID="{994F8471-9206-0048-A13B-DAAFC38A62A6}" presName="gear3" presStyleLbl="node1" presStyleIdx="2" presStyleCnt="3"/>
      <dgm:spPr/>
      <dgm:t>
        <a:bodyPr/>
        <a:lstStyle/>
        <a:p>
          <a:endParaRPr lang="zh-TW" altLang="en-US"/>
        </a:p>
      </dgm:t>
    </dgm:pt>
    <dgm:pt modelId="{9AC07664-75EA-4647-AFC0-606C953AD0ED}" type="pres">
      <dgm:prSet presAssocID="{994F8471-9206-0048-A13B-DAAFC38A62A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47E1C9-FE04-1A48-93F9-8970070C4EBD}" type="pres">
      <dgm:prSet presAssocID="{994F8471-9206-0048-A13B-DAAFC38A62A6}" presName="gear3srcNode" presStyleLbl="node1" presStyleIdx="2" presStyleCnt="3"/>
      <dgm:spPr/>
      <dgm:t>
        <a:bodyPr/>
        <a:lstStyle/>
        <a:p>
          <a:endParaRPr lang="zh-TW" altLang="en-US"/>
        </a:p>
      </dgm:t>
    </dgm:pt>
    <dgm:pt modelId="{9F628AD4-91D2-4644-B089-D6AA16204062}" type="pres">
      <dgm:prSet presAssocID="{994F8471-9206-0048-A13B-DAAFC38A62A6}" presName="gear3dstNode" presStyleLbl="node1" presStyleIdx="2" presStyleCnt="3"/>
      <dgm:spPr/>
      <dgm:t>
        <a:bodyPr/>
        <a:lstStyle/>
        <a:p>
          <a:endParaRPr lang="zh-TW" altLang="en-US"/>
        </a:p>
      </dgm:t>
    </dgm:pt>
    <dgm:pt modelId="{2D73BCE7-9A0B-2649-AB6C-00444372E973}" type="pres">
      <dgm:prSet presAssocID="{6F139057-973C-D646-A243-DDC0C0DC65B5}" presName="connector1" presStyleLbl="sibTrans2D1" presStyleIdx="0" presStyleCnt="3"/>
      <dgm:spPr/>
      <dgm:t>
        <a:bodyPr/>
        <a:lstStyle/>
        <a:p>
          <a:endParaRPr lang="zh-TW" altLang="en-US"/>
        </a:p>
      </dgm:t>
    </dgm:pt>
    <dgm:pt modelId="{B0F6C5D3-6B6D-2B4E-9D0F-F52944B6786D}" type="pres">
      <dgm:prSet presAssocID="{34CFA4A3-2C2B-694F-83C3-7BF0B50D3F5A}" presName="connector2" presStyleLbl="sibTrans2D1" presStyleIdx="1" presStyleCnt="3" custScaleX="97589"/>
      <dgm:spPr/>
      <dgm:t>
        <a:bodyPr/>
        <a:lstStyle/>
        <a:p>
          <a:endParaRPr lang="zh-TW" altLang="en-US"/>
        </a:p>
      </dgm:t>
    </dgm:pt>
    <dgm:pt modelId="{9E1B7474-7D0E-D942-86E7-21FB2A4B8055}" type="pres">
      <dgm:prSet presAssocID="{4C5D8624-2D80-D840-859C-357B9B1EBB42}" presName="connector3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7C0BC5E0-B479-6544-9B70-6A7933107301}" type="presOf" srcId="{8CC223AA-0C62-6F4B-928A-4B4CCDDB9CD4}" destId="{8D54EC83-D5D7-9040-BEC4-3D559ABC87E5}" srcOrd="0" destOrd="0" presId="urn:microsoft.com/office/officeart/2005/8/layout/gear1"/>
    <dgm:cxn modelId="{46150CC8-8147-1D43-B0C0-CFE49964851B}" type="presOf" srcId="{4C5D8624-2D80-D840-859C-357B9B1EBB42}" destId="{9E1B7474-7D0E-D942-86E7-21FB2A4B8055}" srcOrd="0" destOrd="0" presId="urn:microsoft.com/office/officeart/2005/8/layout/gear1"/>
    <dgm:cxn modelId="{C3C5B86F-372F-C04F-B291-946C44F6CCBA}" type="presOf" srcId="{BAD1A1D5-4F71-964F-BDBE-496EB16198A7}" destId="{65CBB676-72D9-A742-A0D8-2071A5486B10}" srcOrd="2" destOrd="0" presId="urn:microsoft.com/office/officeart/2005/8/layout/gear1"/>
    <dgm:cxn modelId="{4B03D7CF-4F88-DC4C-9758-2C5BB811A65C}" type="presOf" srcId="{994F8471-9206-0048-A13B-DAAFC38A62A6}" destId="{557E24C2-2839-DB49-947C-E3387671E832}" srcOrd="0" destOrd="0" presId="urn:microsoft.com/office/officeart/2005/8/layout/gear1"/>
    <dgm:cxn modelId="{57620215-4ECF-DD41-9EC8-EBE8E84C0E0D}" type="presOf" srcId="{8CC223AA-0C62-6F4B-928A-4B4CCDDB9CD4}" destId="{FFDE79F7-E57A-AE44-B634-C2D667C4F353}" srcOrd="1" destOrd="0" presId="urn:microsoft.com/office/officeart/2005/8/layout/gear1"/>
    <dgm:cxn modelId="{04543953-08AD-9D4A-A7E4-9ABDD1F1D8FD}" type="presOf" srcId="{BAD1A1D5-4F71-964F-BDBE-496EB16198A7}" destId="{060E1826-B1CD-3148-952C-264A2E4E7A68}" srcOrd="1" destOrd="0" presId="urn:microsoft.com/office/officeart/2005/8/layout/gear1"/>
    <dgm:cxn modelId="{59AF03CF-0839-AE4A-8EAD-D99D10B37DAA}" type="presOf" srcId="{8CC223AA-0C62-6F4B-928A-4B4CCDDB9CD4}" destId="{2A79F36D-0E0E-4541-AC55-278DDACA6F10}" srcOrd="2" destOrd="0" presId="urn:microsoft.com/office/officeart/2005/8/layout/gear1"/>
    <dgm:cxn modelId="{08CE54C8-4FE0-2840-B63B-11FB637F7EBF}" type="presOf" srcId="{994F8471-9206-0048-A13B-DAAFC38A62A6}" destId="{7E47E1C9-FE04-1A48-93F9-8970070C4EBD}" srcOrd="2" destOrd="0" presId="urn:microsoft.com/office/officeart/2005/8/layout/gear1"/>
    <dgm:cxn modelId="{1DED2F54-E9D3-AF41-96F3-E40C8B8BF5E0}" type="presOf" srcId="{994F8471-9206-0048-A13B-DAAFC38A62A6}" destId="{9F628AD4-91D2-4644-B089-D6AA16204062}" srcOrd="3" destOrd="0" presId="urn:microsoft.com/office/officeart/2005/8/layout/gear1"/>
    <dgm:cxn modelId="{1BEB6AC6-815D-B24A-83AD-6968CC98494F}" srcId="{6037120A-DF2B-DE4B-BCF0-68A807372B07}" destId="{BAD1A1D5-4F71-964F-BDBE-496EB16198A7}" srcOrd="1" destOrd="0" parTransId="{7FF8C64C-ED1D-974A-9522-414B1D52EDAF}" sibTransId="{34CFA4A3-2C2B-694F-83C3-7BF0B50D3F5A}"/>
    <dgm:cxn modelId="{12107E3E-D664-094C-A42B-FD8A42E37436}" type="presOf" srcId="{6037120A-DF2B-DE4B-BCF0-68A807372B07}" destId="{16AADDA3-79C9-9A4A-AB0E-7802E92EC56D}" srcOrd="0" destOrd="0" presId="urn:microsoft.com/office/officeart/2005/8/layout/gear1"/>
    <dgm:cxn modelId="{EA79A0C0-1854-7A4B-A1D7-A93149507B91}" type="presOf" srcId="{6F139057-973C-D646-A243-DDC0C0DC65B5}" destId="{2D73BCE7-9A0B-2649-AB6C-00444372E973}" srcOrd="0" destOrd="0" presId="urn:microsoft.com/office/officeart/2005/8/layout/gear1"/>
    <dgm:cxn modelId="{2EC4848D-1599-3442-9374-22640BEA8BC6}" type="presOf" srcId="{BAD1A1D5-4F71-964F-BDBE-496EB16198A7}" destId="{3B08B472-F43A-D543-9605-F86E2F9D138D}" srcOrd="0" destOrd="0" presId="urn:microsoft.com/office/officeart/2005/8/layout/gear1"/>
    <dgm:cxn modelId="{57D3DAF0-195F-F840-A1D5-C91D03A4BD9E}" type="presOf" srcId="{34CFA4A3-2C2B-694F-83C3-7BF0B50D3F5A}" destId="{B0F6C5D3-6B6D-2B4E-9D0F-F52944B6786D}" srcOrd="0" destOrd="0" presId="urn:microsoft.com/office/officeart/2005/8/layout/gear1"/>
    <dgm:cxn modelId="{95C574C9-00FB-B04A-A7C4-0D7B342CDF39}" srcId="{6037120A-DF2B-DE4B-BCF0-68A807372B07}" destId="{8CC223AA-0C62-6F4B-928A-4B4CCDDB9CD4}" srcOrd="0" destOrd="0" parTransId="{70520F52-5AB5-AC41-A4F6-0AC66C4FD430}" sibTransId="{6F139057-973C-D646-A243-DDC0C0DC65B5}"/>
    <dgm:cxn modelId="{2EBAE1F2-200B-B849-9CFC-1D71FE9B9128}" type="presOf" srcId="{994F8471-9206-0048-A13B-DAAFC38A62A6}" destId="{9AC07664-75EA-4647-AFC0-606C953AD0ED}" srcOrd="1" destOrd="0" presId="urn:microsoft.com/office/officeart/2005/8/layout/gear1"/>
    <dgm:cxn modelId="{1991496B-A0EF-0A49-9EEA-3BEC2B17AAA0}" srcId="{6037120A-DF2B-DE4B-BCF0-68A807372B07}" destId="{994F8471-9206-0048-A13B-DAAFC38A62A6}" srcOrd="2" destOrd="0" parTransId="{6B60ED80-FDB7-2E49-A1A8-67AA82671F92}" sibTransId="{4C5D8624-2D80-D840-859C-357B9B1EBB42}"/>
    <dgm:cxn modelId="{84F0276F-036B-3448-91E2-20DB6CBA85AE}" type="presParOf" srcId="{16AADDA3-79C9-9A4A-AB0E-7802E92EC56D}" destId="{8D54EC83-D5D7-9040-BEC4-3D559ABC87E5}" srcOrd="0" destOrd="0" presId="urn:microsoft.com/office/officeart/2005/8/layout/gear1"/>
    <dgm:cxn modelId="{74E54BF5-9B04-1C45-8E15-4723489BD626}" type="presParOf" srcId="{16AADDA3-79C9-9A4A-AB0E-7802E92EC56D}" destId="{FFDE79F7-E57A-AE44-B634-C2D667C4F353}" srcOrd="1" destOrd="0" presId="urn:microsoft.com/office/officeart/2005/8/layout/gear1"/>
    <dgm:cxn modelId="{0587CEC1-D8B3-CE4C-BAA8-D6462FAE30E1}" type="presParOf" srcId="{16AADDA3-79C9-9A4A-AB0E-7802E92EC56D}" destId="{2A79F36D-0E0E-4541-AC55-278DDACA6F10}" srcOrd="2" destOrd="0" presId="urn:microsoft.com/office/officeart/2005/8/layout/gear1"/>
    <dgm:cxn modelId="{6BE87C4A-53FF-2549-846F-80C184AFBE47}" type="presParOf" srcId="{16AADDA3-79C9-9A4A-AB0E-7802E92EC56D}" destId="{3B08B472-F43A-D543-9605-F86E2F9D138D}" srcOrd="3" destOrd="0" presId="urn:microsoft.com/office/officeart/2005/8/layout/gear1"/>
    <dgm:cxn modelId="{885991E5-1612-9A46-A9DC-D204EE561785}" type="presParOf" srcId="{16AADDA3-79C9-9A4A-AB0E-7802E92EC56D}" destId="{060E1826-B1CD-3148-952C-264A2E4E7A68}" srcOrd="4" destOrd="0" presId="urn:microsoft.com/office/officeart/2005/8/layout/gear1"/>
    <dgm:cxn modelId="{D1267250-4401-AB46-A785-7B124D81E363}" type="presParOf" srcId="{16AADDA3-79C9-9A4A-AB0E-7802E92EC56D}" destId="{65CBB676-72D9-A742-A0D8-2071A5486B10}" srcOrd="5" destOrd="0" presId="urn:microsoft.com/office/officeart/2005/8/layout/gear1"/>
    <dgm:cxn modelId="{621565D3-F9D2-A14B-84D1-042417DF2809}" type="presParOf" srcId="{16AADDA3-79C9-9A4A-AB0E-7802E92EC56D}" destId="{557E24C2-2839-DB49-947C-E3387671E832}" srcOrd="6" destOrd="0" presId="urn:microsoft.com/office/officeart/2005/8/layout/gear1"/>
    <dgm:cxn modelId="{BACC1B71-6D23-F148-84C2-172F29728733}" type="presParOf" srcId="{16AADDA3-79C9-9A4A-AB0E-7802E92EC56D}" destId="{9AC07664-75EA-4647-AFC0-606C953AD0ED}" srcOrd="7" destOrd="0" presId="urn:microsoft.com/office/officeart/2005/8/layout/gear1"/>
    <dgm:cxn modelId="{6B36F4CB-BC79-B341-830D-3463E8A759D8}" type="presParOf" srcId="{16AADDA3-79C9-9A4A-AB0E-7802E92EC56D}" destId="{7E47E1C9-FE04-1A48-93F9-8970070C4EBD}" srcOrd="8" destOrd="0" presId="urn:microsoft.com/office/officeart/2005/8/layout/gear1"/>
    <dgm:cxn modelId="{3ABAA486-63A5-DC45-8764-55507F8C8510}" type="presParOf" srcId="{16AADDA3-79C9-9A4A-AB0E-7802E92EC56D}" destId="{9F628AD4-91D2-4644-B089-D6AA16204062}" srcOrd="9" destOrd="0" presId="urn:microsoft.com/office/officeart/2005/8/layout/gear1"/>
    <dgm:cxn modelId="{249D98F1-1653-8243-BED6-10F6E248DAB8}" type="presParOf" srcId="{16AADDA3-79C9-9A4A-AB0E-7802E92EC56D}" destId="{2D73BCE7-9A0B-2649-AB6C-00444372E973}" srcOrd="10" destOrd="0" presId="urn:microsoft.com/office/officeart/2005/8/layout/gear1"/>
    <dgm:cxn modelId="{9D114D4A-B590-CF40-95F3-113ADF19018A}" type="presParOf" srcId="{16AADDA3-79C9-9A4A-AB0E-7802E92EC56D}" destId="{B0F6C5D3-6B6D-2B4E-9D0F-F52944B6786D}" srcOrd="11" destOrd="0" presId="urn:microsoft.com/office/officeart/2005/8/layout/gear1"/>
    <dgm:cxn modelId="{DE299540-5C57-BC4F-822C-FA31A33EBE44}" type="presParOf" srcId="{16AADDA3-79C9-9A4A-AB0E-7802E92EC56D}" destId="{9E1B7474-7D0E-D942-86E7-21FB2A4B805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9822B5-7915-5E4F-9F63-1964745EC88E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738DDE9-6D17-E64D-BE35-6570851BE759}">
      <dgm:prSet phldrT="[文字]"/>
      <dgm:spPr/>
      <dgm:t>
        <a:bodyPr/>
        <a:lstStyle/>
        <a:p>
          <a:r>
            <a:rPr lang="zh-TW" altLang="en-US" dirty="0" smtClean="0"/>
            <a:t>理解能力</a:t>
          </a:r>
          <a:endParaRPr lang="zh-TW" altLang="en-US" dirty="0"/>
        </a:p>
      </dgm:t>
    </dgm:pt>
    <dgm:pt modelId="{D66400BF-2B0A-D04B-ADA1-DEE640B127FB}" type="parTrans" cxnId="{E403BB71-E6BB-6646-8C43-A5983F9F7966}">
      <dgm:prSet/>
      <dgm:spPr/>
      <dgm:t>
        <a:bodyPr/>
        <a:lstStyle/>
        <a:p>
          <a:endParaRPr lang="zh-TW" altLang="en-US"/>
        </a:p>
      </dgm:t>
    </dgm:pt>
    <dgm:pt modelId="{DB8BD7B6-5CA4-C949-844D-E03A65BFB946}" type="sibTrans" cxnId="{E403BB71-E6BB-6646-8C43-A5983F9F7966}">
      <dgm:prSet/>
      <dgm:spPr/>
      <dgm:t>
        <a:bodyPr/>
        <a:lstStyle/>
        <a:p>
          <a:endParaRPr lang="zh-TW" altLang="en-US"/>
        </a:p>
      </dgm:t>
    </dgm:pt>
    <dgm:pt modelId="{17271C14-228C-E945-930B-CD3C2EC517C3}">
      <dgm:prSet phldrT="[文字]"/>
      <dgm:spPr/>
      <dgm:t>
        <a:bodyPr/>
        <a:lstStyle/>
        <a:p>
          <a:r>
            <a:rPr kumimoji="1" lang="zh-TW" altLang="en-US" dirty="0" smtClean="0"/>
            <a:t>聽（聆聽）</a:t>
          </a:r>
          <a:endParaRPr lang="zh-TW" altLang="en-US" dirty="0"/>
        </a:p>
      </dgm:t>
    </dgm:pt>
    <dgm:pt modelId="{95D62AD2-1D42-F744-8508-50D7E9329F11}" type="parTrans" cxnId="{773D82A7-AAE4-3B43-933C-F0F421E42089}">
      <dgm:prSet/>
      <dgm:spPr/>
      <dgm:t>
        <a:bodyPr/>
        <a:lstStyle/>
        <a:p>
          <a:endParaRPr lang="zh-TW" altLang="en-US"/>
        </a:p>
      </dgm:t>
    </dgm:pt>
    <dgm:pt modelId="{4FB79E5A-BB9E-6846-A097-8B5C34441633}" type="sibTrans" cxnId="{773D82A7-AAE4-3B43-933C-F0F421E42089}">
      <dgm:prSet/>
      <dgm:spPr/>
      <dgm:t>
        <a:bodyPr/>
        <a:lstStyle/>
        <a:p>
          <a:endParaRPr lang="zh-TW" altLang="en-US"/>
        </a:p>
      </dgm:t>
    </dgm:pt>
    <dgm:pt modelId="{5D1A0A0A-C015-0E4A-83C2-A1E1BA4CAA24}">
      <dgm:prSet phldrT="[文字]"/>
      <dgm:spPr/>
      <dgm:t>
        <a:bodyPr/>
        <a:lstStyle/>
        <a:p>
          <a:r>
            <a:rPr lang="zh-TW" altLang="en-US" dirty="0" smtClean="0"/>
            <a:t>讀（閱讀）</a:t>
          </a:r>
          <a:endParaRPr lang="zh-TW" altLang="en-US" dirty="0"/>
        </a:p>
      </dgm:t>
    </dgm:pt>
    <dgm:pt modelId="{B150E1FE-3632-7D4F-82DC-F797B4AF9E1A}" type="parTrans" cxnId="{269C538D-A675-804B-B858-AA91520356BE}">
      <dgm:prSet/>
      <dgm:spPr/>
      <dgm:t>
        <a:bodyPr/>
        <a:lstStyle/>
        <a:p>
          <a:endParaRPr lang="zh-TW" altLang="en-US"/>
        </a:p>
      </dgm:t>
    </dgm:pt>
    <dgm:pt modelId="{ACC15DB9-EB64-7B48-BC7D-32BEB73ABC6E}" type="sibTrans" cxnId="{269C538D-A675-804B-B858-AA91520356BE}">
      <dgm:prSet/>
      <dgm:spPr/>
      <dgm:t>
        <a:bodyPr/>
        <a:lstStyle/>
        <a:p>
          <a:endParaRPr lang="zh-TW" altLang="en-US"/>
        </a:p>
      </dgm:t>
    </dgm:pt>
    <dgm:pt modelId="{581324E6-0279-0943-AA20-DCAD79579A74}">
      <dgm:prSet phldrT="[文字]"/>
      <dgm:spPr/>
      <dgm:t>
        <a:bodyPr/>
        <a:lstStyle/>
        <a:p>
          <a:r>
            <a:rPr lang="zh-TW" altLang="en-US" dirty="0" smtClean="0"/>
            <a:t>表達能力</a:t>
          </a:r>
          <a:endParaRPr lang="zh-TW" altLang="en-US" dirty="0"/>
        </a:p>
      </dgm:t>
    </dgm:pt>
    <dgm:pt modelId="{E9BDAA98-3097-6640-9CF0-17E749F47664}" type="parTrans" cxnId="{8FBB8EFC-0047-4C49-AC05-7D082A9D153A}">
      <dgm:prSet/>
      <dgm:spPr/>
      <dgm:t>
        <a:bodyPr/>
        <a:lstStyle/>
        <a:p>
          <a:endParaRPr lang="zh-TW" altLang="en-US"/>
        </a:p>
      </dgm:t>
    </dgm:pt>
    <dgm:pt modelId="{C57CDE3E-33CD-CD4F-8D6D-6F458F78C1CF}" type="sibTrans" cxnId="{8FBB8EFC-0047-4C49-AC05-7D082A9D153A}">
      <dgm:prSet/>
      <dgm:spPr/>
      <dgm:t>
        <a:bodyPr/>
        <a:lstStyle/>
        <a:p>
          <a:endParaRPr lang="zh-TW" altLang="en-US"/>
        </a:p>
      </dgm:t>
    </dgm:pt>
    <dgm:pt modelId="{F0A37F45-F290-CF4E-BD1C-35555EB3B44C}">
      <dgm:prSet phldrT="[文字]"/>
      <dgm:spPr/>
      <dgm:t>
        <a:bodyPr/>
        <a:lstStyle/>
        <a:p>
          <a:r>
            <a:rPr lang="zh-TW" altLang="en-US" dirty="0" smtClean="0"/>
            <a:t>說（說話）</a:t>
          </a:r>
          <a:endParaRPr lang="zh-TW" altLang="en-US" dirty="0"/>
        </a:p>
      </dgm:t>
    </dgm:pt>
    <dgm:pt modelId="{453A6B6E-CAF3-AB4E-B022-D4593A1B37B8}" type="parTrans" cxnId="{A3092DBF-B7FF-B24D-A398-061A19CEC32B}">
      <dgm:prSet/>
      <dgm:spPr/>
      <dgm:t>
        <a:bodyPr/>
        <a:lstStyle/>
        <a:p>
          <a:endParaRPr lang="zh-TW" altLang="en-US"/>
        </a:p>
      </dgm:t>
    </dgm:pt>
    <dgm:pt modelId="{5DEBA809-78CF-224A-AA1A-D8B9B0AFA73D}" type="sibTrans" cxnId="{A3092DBF-B7FF-B24D-A398-061A19CEC32B}">
      <dgm:prSet/>
      <dgm:spPr/>
      <dgm:t>
        <a:bodyPr/>
        <a:lstStyle/>
        <a:p>
          <a:endParaRPr lang="zh-TW" altLang="en-US"/>
        </a:p>
      </dgm:t>
    </dgm:pt>
    <dgm:pt modelId="{960FC2A8-D90C-8B4A-A801-E857DFC6CA40}">
      <dgm:prSet phldrT="[文字]"/>
      <dgm:spPr/>
      <dgm:t>
        <a:bodyPr/>
        <a:lstStyle/>
        <a:p>
          <a:r>
            <a:rPr lang="zh-TW" altLang="en-US" dirty="0" smtClean="0"/>
            <a:t>寫（書寫）</a:t>
          </a:r>
          <a:endParaRPr lang="zh-TW" altLang="en-US" dirty="0"/>
        </a:p>
      </dgm:t>
    </dgm:pt>
    <dgm:pt modelId="{CF41D358-0D30-B345-8C16-3A23A413E81C}" type="parTrans" cxnId="{A41AD8AE-F8AC-D44D-A7BA-9771BAF168B7}">
      <dgm:prSet/>
      <dgm:spPr/>
      <dgm:t>
        <a:bodyPr/>
        <a:lstStyle/>
        <a:p>
          <a:endParaRPr lang="zh-TW" altLang="en-US"/>
        </a:p>
      </dgm:t>
    </dgm:pt>
    <dgm:pt modelId="{B4332A80-1804-6047-96F7-D594832856F3}" type="sibTrans" cxnId="{A41AD8AE-F8AC-D44D-A7BA-9771BAF168B7}">
      <dgm:prSet/>
      <dgm:spPr/>
      <dgm:t>
        <a:bodyPr/>
        <a:lstStyle/>
        <a:p>
          <a:endParaRPr lang="zh-TW" altLang="en-US"/>
        </a:p>
      </dgm:t>
    </dgm:pt>
    <dgm:pt modelId="{2C646F52-CD19-1548-9F4E-85D4FF985BC3}" type="pres">
      <dgm:prSet presAssocID="{CB9822B5-7915-5E4F-9F63-1964745EC88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08316A2-DB03-554D-B514-27F97A0FA0A5}" type="pres">
      <dgm:prSet presAssocID="{F738DDE9-6D17-E64D-BE35-6570851BE759}" presName="root" presStyleCnt="0"/>
      <dgm:spPr/>
    </dgm:pt>
    <dgm:pt modelId="{19FC6C01-90D2-264D-9A2C-FA39ED6AD3C3}" type="pres">
      <dgm:prSet presAssocID="{F738DDE9-6D17-E64D-BE35-6570851BE759}" presName="rootComposite" presStyleCnt="0"/>
      <dgm:spPr/>
    </dgm:pt>
    <dgm:pt modelId="{CE1D299D-D5FD-9943-913A-DD7767BDD7EE}" type="pres">
      <dgm:prSet presAssocID="{F738DDE9-6D17-E64D-BE35-6570851BE759}" presName="rootText" presStyleLbl="node1" presStyleIdx="0" presStyleCnt="2"/>
      <dgm:spPr/>
      <dgm:t>
        <a:bodyPr/>
        <a:lstStyle/>
        <a:p>
          <a:endParaRPr lang="zh-TW" altLang="en-US"/>
        </a:p>
      </dgm:t>
    </dgm:pt>
    <dgm:pt modelId="{96507848-FB0D-004B-94E5-8528C4776A26}" type="pres">
      <dgm:prSet presAssocID="{F738DDE9-6D17-E64D-BE35-6570851BE759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8271BA20-A7AF-474F-9E51-4D3E014560B7}" type="pres">
      <dgm:prSet presAssocID="{F738DDE9-6D17-E64D-BE35-6570851BE759}" presName="childShape" presStyleCnt="0"/>
      <dgm:spPr/>
    </dgm:pt>
    <dgm:pt modelId="{D4349140-FE21-C644-A99C-EA81FBA4E7FB}" type="pres">
      <dgm:prSet presAssocID="{95D62AD2-1D42-F744-8508-50D7E9329F11}" presName="Name13" presStyleLbl="parChTrans1D2" presStyleIdx="0" presStyleCnt="4"/>
      <dgm:spPr/>
      <dgm:t>
        <a:bodyPr/>
        <a:lstStyle/>
        <a:p>
          <a:endParaRPr lang="zh-TW" altLang="en-US"/>
        </a:p>
      </dgm:t>
    </dgm:pt>
    <dgm:pt modelId="{A3710028-5436-D44A-898A-FD67C20D5960}" type="pres">
      <dgm:prSet presAssocID="{17271C14-228C-E945-930B-CD3C2EC517C3}" presName="childText" presStyleLbl="bgAcc1" presStyleIdx="0" presStyleCnt="4" custScaleX="120695" custScaleY="683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03C08E-DC38-FA49-AF45-F7A968D1CEBF}" type="pres">
      <dgm:prSet presAssocID="{B150E1FE-3632-7D4F-82DC-F797B4AF9E1A}" presName="Name13" presStyleLbl="parChTrans1D2" presStyleIdx="1" presStyleCnt="4"/>
      <dgm:spPr/>
      <dgm:t>
        <a:bodyPr/>
        <a:lstStyle/>
        <a:p>
          <a:endParaRPr lang="zh-TW" altLang="en-US"/>
        </a:p>
      </dgm:t>
    </dgm:pt>
    <dgm:pt modelId="{E08E8BE4-6E6F-F240-89C2-5AB1A34998A6}" type="pres">
      <dgm:prSet presAssocID="{5D1A0A0A-C015-0E4A-83C2-A1E1BA4CAA24}" presName="childText" presStyleLbl="bgAcc1" presStyleIdx="1" presStyleCnt="4" custScaleX="120695" custScaleY="7047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C40E6C-C80A-8549-9322-EBC24DAF0AF7}" type="pres">
      <dgm:prSet presAssocID="{581324E6-0279-0943-AA20-DCAD79579A74}" presName="root" presStyleCnt="0"/>
      <dgm:spPr/>
    </dgm:pt>
    <dgm:pt modelId="{0A7B2370-2E32-9C44-A1A3-9D91C53967E8}" type="pres">
      <dgm:prSet presAssocID="{581324E6-0279-0943-AA20-DCAD79579A74}" presName="rootComposite" presStyleCnt="0"/>
      <dgm:spPr/>
    </dgm:pt>
    <dgm:pt modelId="{6B92CD4C-575D-DE4C-8F84-5A913D145321}" type="pres">
      <dgm:prSet presAssocID="{581324E6-0279-0943-AA20-DCAD79579A74}" presName="rootText" presStyleLbl="node1" presStyleIdx="1" presStyleCnt="2"/>
      <dgm:spPr/>
      <dgm:t>
        <a:bodyPr/>
        <a:lstStyle/>
        <a:p>
          <a:endParaRPr lang="zh-TW" altLang="en-US"/>
        </a:p>
      </dgm:t>
    </dgm:pt>
    <dgm:pt modelId="{A0ECD89F-AA20-1D46-A8D0-0CB1287DB05D}" type="pres">
      <dgm:prSet presAssocID="{581324E6-0279-0943-AA20-DCAD79579A74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0D1D9D41-9F52-9743-98D3-859A2847D028}" type="pres">
      <dgm:prSet presAssocID="{581324E6-0279-0943-AA20-DCAD79579A74}" presName="childShape" presStyleCnt="0"/>
      <dgm:spPr/>
    </dgm:pt>
    <dgm:pt modelId="{227D320A-41EF-7941-B4ED-D5EE0D46D701}" type="pres">
      <dgm:prSet presAssocID="{453A6B6E-CAF3-AB4E-B022-D4593A1B37B8}" presName="Name13" presStyleLbl="parChTrans1D2" presStyleIdx="2" presStyleCnt="4"/>
      <dgm:spPr/>
      <dgm:t>
        <a:bodyPr/>
        <a:lstStyle/>
        <a:p>
          <a:endParaRPr lang="zh-TW" altLang="en-US"/>
        </a:p>
      </dgm:t>
    </dgm:pt>
    <dgm:pt modelId="{FA03E45E-CFDB-3D4D-B027-92C681993022}" type="pres">
      <dgm:prSet presAssocID="{F0A37F45-F290-CF4E-BD1C-35555EB3B44C}" presName="childText" presStyleLbl="bgAcc1" presStyleIdx="2" presStyleCnt="4" custScaleX="121786" custScaleY="7047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EB9924-C26C-2543-BF7D-6CDDBDBC7539}" type="pres">
      <dgm:prSet presAssocID="{CF41D358-0D30-B345-8C16-3A23A413E81C}" presName="Name13" presStyleLbl="parChTrans1D2" presStyleIdx="3" presStyleCnt="4"/>
      <dgm:spPr/>
      <dgm:t>
        <a:bodyPr/>
        <a:lstStyle/>
        <a:p>
          <a:endParaRPr lang="zh-TW" altLang="en-US"/>
        </a:p>
      </dgm:t>
    </dgm:pt>
    <dgm:pt modelId="{7376D5F6-FC9E-5D43-B7FD-8AED79C52153}" type="pres">
      <dgm:prSet presAssocID="{960FC2A8-D90C-8B4A-A801-E857DFC6CA40}" presName="childText" presStyleLbl="bgAcc1" presStyleIdx="3" presStyleCnt="4" custScaleX="121783" custScaleY="6746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FBB8EFC-0047-4C49-AC05-7D082A9D153A}" srcId="{CB9822B5-7915-5E4F-9F63-1964745EC88E}" destId="{581324E6-0279-0943-AA20-DCAD79579A74}" srcOrd="1" destOrd="0" parTransId="{E9BDAA98-3097-6640-9CF0-17E749F47664}" sibTransId="{C57CDE3E-33CD-CD4F-8D6D-6F458F78C1CF}"/>
    <dgm:cxn modelId="{59EC5978-BEA0-B447-8D64-29EEE68113E5}" type="presOf" srcId="{581324E6-0279-0943-AA20-DCAD79579A74}" destId="{6B92CD4C-575D-DE4C-8F84-5A913D145321}" srcOrd="0" destOrd="0" presId="urn:microsoft.com/office/officeart/2005/8/layout/hierarchy3"/>
    <dgm:cxn modelId="{7EFDD350-BF04-0747-94F9-B3CCF2191DBE}" type="presOf" srcId="{5D1A0A0A-C015-0E4A-83C2-A1E1BA4CAA24}" destId="{E08E8BE4-6E6F-F240-89C2-5AB1A34998A6}" srcOrd="0" destOrd="0" presId="urn:microsoft.com/office/officeart/2005/8/layout/hierarchy3"/>
    <dgm:cxn modelId="{F6BD69BC-84F7-6A46-B84E-FABD134A0705}" type="presOf" srcId="{CB9822B5-7915-5E4F-9F63-1964745EC88E}" destId="{2C646F52-CD19-1548-9F4E-85D4FF985BC3}" srcOrd="0" destOrd="0" presId="urn:microsoft.com/office/officeart/2005/8/layout/hierarchy3"/>
    <dgm:cxn modelId="{FB201D11-B093-184D-B2BD-1DA2BACC6ABD}" type="presOf" srcId="{960FC2A8-D90C-8B4A-A801-E857DFC6CA40}" destId="{7376D5F6-FC9E-5D43-B7FD-8AED79C52153}" srcOrd="0" destOrd="0" presId="urn:microsoft.com/office/officeart/2005/8/layout/hierarchy3"/>
    <dgm:cxn modelId="{773D82A7-AAE4-3B43-933C-F0F421E42089}" srcId="{F738DDE9-6D17-E64D-BE35-6570851BE759}" destId="{17271C14-228C-E945-930B-CD3C2EC517C3}" srcOrd="0" destOrd="0" parTransId="{95D62AD2-1D42-F744-8508-50D7E9329F11}" sibTransId="{4FB79E5A-BB9E-6846-A097-8B5C34441633}"/>
    <dgm:cxn modelId="{6E83D08F-217A-4E49-B9A3-EB87D0B33175}" type="presOf" srcId="{F738DDE9-6D17-E64D-BE35-6570851BE759}" destId="{CE1D299D-D5FD-9943-913A-DD7767BDD7EE}" srcOrd="0" destOrd="0" presId="urn:microsoft.com/office/officeart/2005/8/layout/hierarchy3"/>
    <dgm:cxn modelId="{F156ED8C-E967-8946-A02D-8C845469256C}" type="presOf" srcId="{B150E1FE-3632-7D4F-82DC-F797B4AF9E1A}" destId="{8103C08E-DC38-FA49-AF45-F7A968D1CEBF}" srcOrd="0" destOrd="0" presId="urn:microsoft.com/office/officeart/2005/8/layout/hierarchy3"/>
    <dgm:cxn modelId="{F3EDDACB-E5AB-FA4A-8924-C2D4AA1A698C}" type="presOf" srcId="{F0A37F45-F290-CF4E-BD1C-35555EB3B44C}" destId="{FA03E45E-CFDB-3D4D-B027-92C681993022}" srcOrd="0" destOrd="0" presId="urn:microsoft.com/office/officeart/2005/8/layout/hierarchy3"/>
    <dgm:cxn modelId="{F47AB4D3-3A06-8D48-A51F-7B32D1C7D15B}" type="presOf" srcId="{581324E6-0279-0943-AA20-DCAD79579A74}" destId="{A0ECD89F-AA20-1D46-A8D0-0CB1287DB05D}" srcOrd="1" destOrd="0" presId="urn:microsoft.com/office/officeart/2005/8/layout/hierarchy3"/>
    <dgm:cxn modelId="{D7D5B6B8-562B-6546-BA64-2359E345E32A}" type="presOf" srcId="{17271C14-228C-E945-930B-CD3C2EC517C3}" destId="{A3710028-5436-D44A-898A-FD67C20D5960}" srcOrd="0" destOrd="0" presId="urn:microsoft.com/office/officeart/2005/8/layout/hierarchy3"/>
    <dgm:cxn modelId="{D9DB273F-C8D6-C949-A931-3D9A8820551A}" type="presOf" srcId="{F738DDE9-6D17-E64D-BE35-6570851BE759}" destId="{96507848-FB0D-004B-94E5-8528C4776A26}" srcOrd="1" destOrd="0" presId="urn:microsoft.com/office/officeart/2005/8/layout/hierarchy3"/>
    <dgm:cxn modelId="{EB0AF0F2-5B40-2E49-BACC-BEC71EABF23D}" type="presOf" srcId="{95D62AD2-1D42-F744-8508-50D7E9329F11}" destId="{D4349140-FE21-C644-A99C-EA81FBA4E7FB}" srcOrd="0" destOrd="0" presId="urn:microsoft.com/office/officeart/2005/8/layout/hierarchy3"/>
    <dgm:cxn modelId="{4F655E91-AE7C-1248-8887-E564DAB96845}" type="presOf" srcId="{CF41D358-0D30-B345-8C16-3A23A413E81C}" destId="{AAEB9924-C26C-2543-BF7D-6CDDBDBC7539}" srcOrd="0" destOrd="0" presId="urn:microsoft.com/office/officeart/2005/8/layout/hierarchy3"/>
    <dgm:cxn modelId="{E403BB71-E6BB-6646-8C43-A5983F9F7966}" srcId="{CB9822B5-7915-5E4F-9F63-1964745EC88E}" destId="{F738DDE9-6D17-E64D-BE35-6570851BE759}" srcOrd="0" destOrd="0" parTransId="{D66400BF-2B0A-D04B-ADA1-DEE640B127FB}" sibTransId="{DB8BD7B6-5CA4-C949-844D-E03A65BFB946}"/>
    <dgm:cxn modelId="{A3092DBF-B7FF-B24D-A398-061A19CEC32B}" srcId="{581324E6-0279-0943-AA20-DCAD79579A74}" destId="{F0A37F45-F290-CF4E-BD1C-35555EB3B44C}" srcOrd="0" destOrd="0" parTransId="{453A6B6E-CAF3-AB4E-B022-D4593A1B37B8}" sibTransId="{5DEBA809-78CF-224A-AA1A-D8B9B0AFA73D}"/>
    <dgm:cxn modelId="{269C538D-A675-804B-B858-AA91520356BE}" srcId="{F738DDE9-6D17-E64D-BE35-6570851BE759}" destId="{5D1A0A0A-C015-0E4A-83C2-A1E1BA4CAA24}" srcOrd="1" destOrd="0" parTransId="{B150E1FE-3632-7D4F-82DC-F797B4AF9E1A}" sibTransId="{ACC15DB9-EB64-7B48-BC7D-32BEB73ABC6E}"/>
    <dgm:cxn modelId="{A41AD8AE-F8AC-D44D-A7BA-9771BAF168B7}" srcId="{581324E6-0279-0943-AA20-DCAD79579A74}" destId="{960FC2A8-D90C-8B4A-A801-E857DFC6CA40}" srcOrd="1" destOrd="0" parTransId="{CF41D358-0D30-B345-8C16-3A23A413E81C}" sibTransId="{B4332A80-1804-6047-96F7-D594832856F3}"/>
    <dgm:cxn modelId="{8337AD62-0612-DC40-A956-AFA69D11A0D0}" type="presOf" srcId="{453A6B6E-CAF3-AB4E-B022-D4593A1B37B8}" destId="{227D320A-41EF-7941-B4ED-D5EE0D46D701}" srcOrd="0" destOrd="0" presId="urn:microsoft.com/office/officeart/2005/8/layout/hierarchy3"/>
    <dgm:cxn modelId="{71F5A49D-2CDE-AF42-8EEA-95A6F0C67AB3}" type="presParOf" srcId="{2C646F52-CD19-1548-9F4E-85D4FF985BC3}" destId="{C08316A2-DB03-554D-B514-27F97A0FA0A5}" srcOrd="0" destOrd="0" presId="urn:microsoft.com/office/officeart/2005/8/layout/hierarchy3"/>
    <dgm:cxn modelId="{D4113DFD-09C1-5149-88E8-F1DDB281A924}" type="presParOf" srcId="{C08316A2-DB03-554D-B514-27F97A0FA0A5}" destId="{19FC6C01-90D2-264D-9A2C-FA39ED6AD3C3}" srcOrd="0" destOrd="0" presId="urn:microsoft.com/office/officeart/2005/8/layout/hierarchy3"/>
    <dgm:cxn modelId="{5B1BFF06-DE55-0449-A3D5-6CA5CC817E85}" type="presParOf" srcId="{19FC6C01-90D2-264D-9A2C-FA39ED6AD3C3}" destId="{CE1D299D-D5FD-9943-913A-DD7767BDD7EE}" srcOrd="0" destOrd="0" presId="urn:microsoft.com/office/officeart/2005/8/layout/hierarchy3"/>
    <dgm:cxn modelId="{84D47C8A-7903-7848-A914-C4837907103D}" type="presParOf" srcId="{19FC6C01-90D2-264D-9A2C-FA39ED6AD3C3}" destId="{96507848-FB0D-004B-94E5-8528C4776A26}" srcOrd="1" destOrd="0" presId="urn:microsoft.com/office/officeart/2005/8/layout/hierarchy3"/>
    <dgm:cxn modelId="{7AEA8E11-7B30-DE4A-A880-B66A67DFF164}" type="presParOf" srcId="{C08316A2-DB03-554D-B514-27F97A0FA0A5}" destId="{8271BA20-A7AF-474F-9E51-4D3E014560B7}" srcOrd="1" destOrd="0" presId="urn:microsoft.com/office/officeart/2005/8/layout/hierarchy3"/>
    <dgm:cxn modelId="{F8DB8668-9F96-4846-97BB-F8820ACF75C8}" type="presParOf" srcId="{8271BA20-A7AF-474F-9E51-4D3E014560B7}" destId="{D4349140-FE21-C644-A99C-EA81FBA4E7FB}" srcOrd="0" destOrd="0" presId="urn:microsoft.com/office/officeart/2005/8/layout/hierarchy3"/>
    <dgm:cxn modelId="{36EBF916-386A-2B4E-8A14-692C24629929}" type="presParOf" srcId="{8271BA20-A7AF-474F-9E51-4D3E014560B7}" destId="{A3710028-5436-D44A-898A-FD67C20D5960}" srcOrd="1" destOrd="0" presId="urn:microsoft.com/office/officeart/2005/8/layout/hierarchy3"/>
    <dgm:cxn modelId="{D19B4939-3CF8-DA40-92E7-D239F3A231E3}" type="presParOf" srcId="{8271BA20-A7AF-474F-9E51-4D3E014560B7}" destId="{8103C08E-DC38-FA49-AF45-F7A968D1CEBF}" srcOrd="2" destOrd="0" presId="urn:microsoft.com/office/officeart/2005/8/layout/hierarchy3"/>
    <dgm:cxn modelId="{329AA9B6-2723-B545-AC0A-560A0B94AA0E}" type="presParOf" srcId="{8271BA20-A7AF-474F-9E51-4D3E014560B7}" destId="{E08E8BE4-6E6F-F240-89C2-5AB1A34998A6}" srcOrd="3" destOrd="0" presId="urn:microsoft.com/office/officeart/2005/8/layout/hierarchy3"/>
    <dgm:cxn modelId="{31201134-3D13-C44E-8A98-E9C567E21314}" type="presParOf" srcId="{2C646F52-CD19-1548-9F4E-85D4FF985BC3}" destId="{ABC40E6C-C80A-8549-9322-EBC24DAF0AF7}" srcOrd="1" destOrd="0" presId="urn:microsoft.com/office/officeart/2005/8/layout/hierarchy3"/>
    <dgm:cxn modelId="{CF87AD50-17EC-224A-9D39-0508E49A2599}" type="presParOf" srcId="{ABC40E6C-C80A-8549-9322-EBC24DAF0AF7}" destId="{0A7B2370-2E32-9C44-A1A3-9D91C53967E8}" srcOrd="0" destOrd="0" presId="urn:microsoft.com/office/officeart/2005/8/layout/hierarchy3"/>
    <dgm:cxn modelId="{0D84D799-E030-934C-BF13-37E1424AD95C}" type="presParOf" srcId="{0A7B2370-2E32-9C44-A1A3-9D91C53967E8}" destId="{6B92CD4C-575D-DE4C-8F84-5A913D145321}" srcOrd="0" destOrd="0" presId="urn:microsoft.com/office/officeart/2005/8/layout/hierarchy3"/>
    <dgm:cxn modelId="{1B6EA7E3-3BBE-384E-9312-65B4DB797DD3}" type="presParOf" srcId="{0A7B2370-2E32-9C44-A1A3-9D91C53967E8}" destId="{A0ECD89F-AA20-1D46-A8D0-0CB1287DB05D}" srcOrd="1" destOrd="0" presId="urn:microsoft.com/office/officeart/2005/8/layout/hierarchy3"/>
    <dgm:cxn modelId="{106854FF-4EC7-8340-8AA4-BB275B41BD74}" type="presParOf" srcId="{ABC40E6C-C80A-8549-9322-EBC24DAF0AF7}" destId="{0D1D9D41-9F52-9743-98D3-859A2847D028}" srcOrd="1" destOrd="0" presId="urn:microsoft.com/office/officeart/2005/8/layout/hierarchy3"/>
    <dgm:cxn modelId="{B9815C01-0C51-B440-9517-E6297F09669E}" type="presParOf" srcId="{0D1D9D41-9F52-9743-98D3-859A2847D028}" destId="{227D320A-41EF-7941-B4ED-D5EE0D46D701}" srcOrd="0" destOrd="0" presId="urn:microsoft.com/office/officeart/2005/8/layout/hierarchy3"/>
    <dgm:cxn modelId="{57C4E9D4-220D-854A-9ADD-4D79C4878837}" type="presParOf" srcId="{0D1D9D41-9F52-9743-98D3-859A2847D028}" destId="{FA03E45E-CFDB-3D4D-B027-92C681993022}" srcOrd="1" destOrd="0" presId="urn:microsoft.com/office/officeart/2005/8/layout/hierarchy3"/>
    <dgm:cxn modelId="{222BCE02-6493-CF4B-91BD-97D30A33100C}" type="presParOf" srcId="{0D1D9D41-9F52-9743-98D3-859A2847D028}" destId="{AAEB9924-C26C-2543-BF7D-6CDDBDBC7539}" srcOrd="2" destOrd="0" presId="urn:microsoft.com/office/officeart/2005/8/layout/hierarchy3"/>
    <dgm:cxn modelId="{3D467188-0BD9-B749-987F-ABDDBEDD6FAF}" type="presParOf" srcId="{0D1D9D41-9F52-9743-98D3-859A2847D028}" destId="{7376D5F6-FC9E-5D43-B7FD-8AED79C5215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D9A140-F0BF-47FE-B874-0EEE2B024AAB}" type="doc">
      <dgm:prSet loTypeId="urn:microsoft.com/office/officeart/2009/layout/CircleArrowProcess" loCatId="process" qsTypeId="urn:microsoft.com/office/officeart/2005/8/quickstyle/simple2" qsCatId="simple" csTypeId="urn:microsoft.com/office/officeart/2005/8/colors/colorful1#3" csCatId="colorful" phldr="1"/>
      <dgm:spPr/>
      <dgm:t>
        <a:bodyPr/>
        <a:lstStyle/>
        <a:p>
          <a:endParaRPr lang="zh-TW" altLang="en-US"/>
        </a:p>
      </dgm:t>
    </dgm:pt>
    <dgm:pt modelId="{0E7B3F57-BD3B-4CE6-BB09-06E4AEDA5D15}">
      <dgm:prSet phldrT="[文字]" custT="1"/>
      <dgm:spPr/>
      <dgm:t>
        <a:bodyPr/>
        <a:lstStyle/>
        <a:p>
          <a:r>
            <a:rPr lang="zh-TW" altLang="en-US" sz="2800" b="1" smtClean="0">
              <a:latin typeface="標楷體" pitchFamily="65" charset="-120"/>
              <a:ea typeface="標楷體" pitchFamily="65" charset="-120"/>
            </a:rPr>
            <a:t>準備度</a:t>
          </a:r>
          <a:endParaRPr lang="zh-TW" altLang="en-US" sz="2800" b="1" dirty="0">
            <a:latin typeface="標楷體" pitchFamily="65" charset="-120"/>
            <a:ea typeface="標楷體" pitchFamily="65" charset="-120"/>
          </a:endParaRPr>
        </a:p>
      </dgm:t>
    </dgm:pt>
    <dgm:pt modelId="{15970458-E6C3-4007-82F9-4C307CC711B2}" type="parTrans" cxnId="{70FDE6A3-559F-439E-8ADD-F57890517ED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6B5B27E-9EF3-4031-8FA9-16BF5E82413A}" type="sibTrans" cxnId="{70FDE6A3-559F-439E-8ADD-F57890517ED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0EA8A91-05E8-4B18-90BC-A3B83291B8AC}">
      <dgm:prSet phldrT="[文字]" custT="1"/>
      <dgm:spPr/>
      <dgm:t>
        <a:bodyPr/>
        <a:lstStyle/>
        <a:p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興趣度</a:t>
          </a:r>
          <a:endParaRPr lang="zh-TW" altLang="en-US" sz="2800" b="1" dirty="0">
            <a:latin typeface="標楷體" pitchFamily="65" charset="-120"/>
            <a:ea typeface="標楷體" pitchFamily="65" charset="-120"/>
          </a:endParaRPr>
        </a:p>
      </dgm:t>
    </dgm:pt>
    <dgm:pt modelId="{C63544F7-2C54-416B-BD1B-3023FDAF1F85}" type="parTrans" cxnId="{BD9D6654-60C2-4359-AF0D-A936B53B8597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0694FFA-B220-4687-9954-EDF274A55BFE}" type="sibTrans" cxnId="{BD9D6654-60C2-4359-AF0D-A936B53B8597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1EE4FA6-B724-4BC5-9ADB-7E3FC60E3938}">
      <dgm:prSet phldrT="[文字]" custT="1"/>
      <dgm:spPr/>
      <dgm:t>
        <a:bodyPr/>
        <a:lstStyle/>
        <a:p>
          <a:r>
            <a:rPr lang="zh-TW" altLang="en-US" sz="2800" b="1" smtClean="0">
              <a:latin typeface="標楷體" pitchFamily="65" charset="-120"/>
              <a:ea typeface="標楷體" pitchFamily="65" charset="-120"/>
            </a:rPr>
            <a:t>學習歷程</a:t>
          </a:r>
          <a:endParaRPr lang="zh-TW" altLang="en-US" sz="2800" b="1" dirty="0">
            <a:latin typeface="標楷體" pitchFamily="65" charset="-120"/>
            <a:ea typeface="標楷體" pitchFamily="65" charset="-120"/>
          </a:endParaRPr>
        </a:p>
      </dgm:t>
    </dgm:pt>
    <dgm:pt modelId="{7A2335F4-AD99-48DC-A662-C0686AD54BA3}" type="parTrans" cxnId="{40A7369F-A5AA-4EC8-950C-8F9B4F24959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DA4CE73-8F03-4193-BCF5-8B9D82286475}" type="sibTrans" cxnId="{40A7369F-A5AA-4EC8-950C-8F9B4F24959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3A816B5-C16F-4AB3-AA89-E80DE2FC0853}" type="pres">
      <dgm:prSet presAssocID="{A1D9A140-F0BF-47FE-B874-0EEE2B024AA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F0FDD39B-3A10-40CF-83D3-4658C8A8E801}" type="pres">
      <dgm:prSet presAssocID="{0E7B3F57-BD3B-4CE6-BB09-06E4AEDA5D15}" presName="Accent1" presStyleCnt="0"/>
      <dgm:spPr/>
      <dgm:t>
        <a:bodyPr/>
        <a:lstStyle/>
        <a:p>
          <a:endParaRPr lang="zh-TW" altLang="en-US"/>
        </a:p>
      </dgm:t>
    </dgm:pt>
    <dgm:pt modelId="{C5F96655-2393-4BDF-B84B-0597EF5FDE2B}" type="pres">
      <dgm:prSet presAssocID="{0E7B3F57-BD3B-4CE6-BB09-06E4AEDA5D15}" presName="Accent" presStyleLbl="node1" presStyleIdx="0" presStyleCnt="3"/>
      <dgm:spPr/>
      <dgm:t>
        <a:bodyPr/>
        <a:lstStyle/>
        <a:p>
          <a:endParaRPr lang="zh-TW" altLang="en-US"/>
        </a:p>
      </dgm:t>
    </dgm:pt>
    <dgm:pt modelId="{B81CB2AD-6E44-4931-B12D-01C16E324960}" type="pres">
      <dgm:prSet presAssocID="{0E7B3F57-BD3B-4CE6-BB09-06E4AEDA5D1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D5647E-136A-4678-AA5A-61547873AFCE}" type="pres">
      <dgm:prSet presAssocID="{60EA8A91-05E8-4B18-90BC-A3B83291B8AC}" presName="Accent2" presStyleCnt="0"/>
      <dgm:spPr/>
      <dgm:t>
        <a:bodyPr/>
        <a:lstStyle/>
        <a:p>
          <a:endParaRPr lang="zh-TW" altLang="en-US"/>
        </a:p>
      </dgm:t>
    </dgm:pt>
    <dgm:pt modelId="{FC730FD5-E1C5-49E4-BF4B-CC3746C8EF49}" type="pres">
      <dgm:prSet presAssocID="{60EA8A91-05E8-4B18-90BC-A3B83291B8AC}" presName="Accent" presStyleLbl="node1" presStyleIdx="1" presStyleCnt="3"/>
      <dgm:spPr/>
      <dgm:t>
        <a:bodyPr/>
        <a:lstStyle/>
        <a:p>
          <a:endParaRPr lang="zh-TW" altLang="en-US"/>
        </a:p>
      </dgm:t>
    </dgm:pt>
    <dgm:pt modelId="{3DFE7F0D-9712-4E0F-9480-DDDA0432BDB2}" type="pres">
      <dgm:prSet presAssocID="{60EA8A91-05E8-4B18-90BC-A3B83291B8AC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79A031-BA08-49D8-A648-46578F5642D8}" type="pres">
      <dgm:prSet presAssocID="{11EE4FA6-B724-4BC5-9ADB-7E3FC60E3938}" presName="Accent3" presStyleCnt="0"/>
      <dgm:spPr/>
      <dgm:t>
        <a:bodyPr/>
        <a:lstStyle/>
        <a:p>
          <a:endParaRPr lang="zh-TW" altLang="en-US"/>
        </a:p>
      </dgm:t>
    </dgm:pt>
    <dgm:pt modelId="{D2085830-71D7-4469-BEC3-562DA0803AAE}" type="pres">
      <dgm:prSet presAssocID="{11EE4FA6-B724-4BC5-9ADB-7E3FC60E3938}" presName="Accent" presStyleLbl="node1" presStyleIdx="2" presStyleCnt="3"/>
      <dgm:spPr/>
      <dgm:t>
        <a:bodyPr/>
        <a:lstStyle/>
        <a:p>
          <a:endParaRPr lang="zh-TW" altLang="en-US"/>
        </a:p>
      </dgm:t>
    </dgm:pt>
    <dgm:pt modelId="{45B057A1-EA10-4592-9060-876C6113CD05}" type="pres">
      <dgm:prSet presAssocID="{11EE4FA6-B724-4BC5-9ADB-7E3FC60E3938}" presName="Parent3" presStyleLbl="revTx" presStyleIdx="2" presStyleCnt="3" custScaleX="834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D9D6654-60C2-4359-AF0D-A936B53B8597}" srcId="{A1D9A140-F0BF-47FE-B874-0EEE2B024AAB}" destId="{60EA8A91-05E8-4B18-90BC-A3B83291B8AC}" srcOrd="1" destOrd="0" parTransId="{C63544F7-2C54-416B-BD1B-3023FDAF1F85}" sibTransId="{10694FFA-B220-4687-9954-EDF274A55BFE}"/>
    <dgm:cxn modelId="{B19AAD22-AF80-0748-9B66-19DDAC342A8A}" type="presOf" srcId="{0E7B3F57-BD3B-4CE6-BB09-06E4AEDA5D15}" destId="{B81CB2AD-6E44-4931-B12D-01C16E324960}" srcOrd="0" destOrd="0" presId="urn:microsoft.com/office/officeart/2009/layout/CircleArrowProcess"/>
    <dgm:cxn modelId="{FFE8201B-2690-3E44-8EE2-E1A4D83A1422}" type="presOf" srcId="{11EE4FA6-B724-4BC5-9ADB-7E3FC60E3938}" destId="{45B057A1-EA10-4592-9060-876C6113CD05}" srcOrd="0" destOrd="0" presId="urn:microsoft.com/office/officeart/2009/layout/CircleArrowProcess"/>
    <dgm:cxn modelId="{40A7369F-A5AA-4EC8-950C-8F9B4F249592}" srcId="{A1D9A140-F0BF-47FE-B874-0EEE2B024AAB}" destId="{11EE4FA6-B724-4BC5-9ADB-7E3FC60E3938}" srcOrd="2" destOrd="0" parTransId="{7A2335F4-AD99-48DC-A662-C0686AD54BA3}" sibTransId="{9DA4CE73-8F03-4193-BCF5-8B9D82286475}"/>
    <dgm:cxn modelId="{70FDE6A3-559F-439E-8ADD-F57890517ED2}" srcId="{A1D9A140-F0BF-47FE-B874-0EEE2B024AAB}" destId="{0E7B3F57-BD3B-4CE6-BB09-06E4AEDA5D15}" srcOrd="0" destOrd="0" parTransId="{15970458-E6C3-4007-82F9-4C307CC711B2}" sibTransId="{16B5B27E-9EF3-4031-8FA9-16BF5E82413A}"/>
    <dgm:cxn modelId="{686B6A50-D310-FF47-B849-8D247877CA15}" type="presOf" srcId="{A1D9A140-F0BF-47FE-B874-0EEE2B024AAB}" destId="{C3A816B5-C16F-4AB3-AA89-E80DE2FC0853}" srcOrd="0" destOrd="0" presId="urn:microsoft.com/office/officeart/2009/layout/CircleArrowProcess"/>
    <dgm:cxn modelId="{579F2243-E690-FC46-8D05-3BE39650CC9C}" type="presOf" srcId="{60EA8A91-05E8-4B18-90BC-A3B83291B8AC}" destId="{3DFE7F0D-9712-4E0F-9480-DDDA0432BDB2}" srcOrd="0" destOrd="0" presId="urn:microsoft.com/office/officeart/2009/layout/CircleArrowProcess"/>
    <dgm:cxn modelId="{25D49FB1-FC3A-064E-8A4C-7C825AEAAF6B}" type="presParOf" srcId="{C3A816B5-C16F-4AB3-AA89-E80DE2FC0853}" destId="{F0FDD39B-3A10-40CF-83D3-4658C8A8E801}" srcOrd="0" destOrd="0" presId="urn:microsoft.com/office/officeart/2009/layout/CircleArrowProcess"/>
    <dgm:cxn modelId="{AB2C10EF-2E77-3345-9E62-2F41ADCBB2C5}" type="presParOf" srcId="{F0FDD39B-3A10-40CF-83D3-4658C8A8E801}" destId="{C5F96655-2393-4BDF-B84B-0597EF5FDE2B}" srcOrd="0" destOrd="0" presId="urn:microsoft.com/office/officeart/2009/layout/CircleArrowProcess"/>
    <dgm:cxn modelId="{9922C302-E91C-824B-81AF-71BDAE918BEB}" type="presParOf" srcId="{C3A816B5-C16F-4AB3-AA89-E80DE2FC0853}" destId="{B81CB2AD-6E44-4931-B12D-01C16E324960}" srcOrd="1" destOrd="0" presId="urn:microsoft.com/office/officeart/2009/layout/CircleArrowProcess"/>
    <dgm:cxn modelId="{871BF7DF-3D73-8F40-A13F-71D459C5A0E8}" type="presParOf" srcId="{C3A816B5-C16F-4AB3-AA89-E80DE2FC0853}" destId="{63D5647E-136A-4678-AA5A-61547873AFCE}" srcOrd="2" destOrd="0" presId="urn:microsoft.com/office/officeart/2009/layout/CircleArrowProcess"/>
    <dgm:cxn modelId="{B81E9F71-9A88-2B40-B76C-406D26282AB2}" type="presParOf" srcId="{63D5647E-136A-4678-AA5A-61547873AFCE}" destId="{FC730FD5-E1C5-49E4-BF4B-CC3746C8EF49}" srcOrd="0" destOrd="0" presId="urn:microsoft.com/office/officeart/2009/layout/CircleArrowProcess"/>
    <dgm:cxn modelId="{7FB338D5-A0D0-7446-9C75-3BD7CE37B765}" type="presParOf" srcId="{C3A816B5-C16F-4AB3-AA89-E80DE2FC0853}" destId="{3DFE7F0D-9712-4E0F-9480-DDDA0432BDB2}" srcOrd="3" destOrd="0" presId="urn:microsoft.com/office/officeart/2009/layout/CircleArrowProcess"/>
    <dgm:cxn modelId="{8D9F8080-3B74-9B4C-BE53-7AC37E06857F}" type="presParOf" srcId="{C3A816B5-C16F-4AB3-AA89-E80DE2FC0853}" destId="{3D79A031-BA08-49D8-A648-46578F5642D8}" srcOrd="4" destOrd="0" presId="urn:microsoft.com/office/officeart/2009/layout/CircleArrowProcess"/>
    <dgm:cxn modelId="{81952F3D-2A31-BE40-8F88-E59365D07246}" type="presParOf" srcId="{3D79A031-BA08-49D8-A648-46578F5642D8}" destId="{D2085830-71D7-4469-BEC3-562DA0803AAE}" srcOrd="0" destOrd="0" presId="urn:microsoft.com/office/officeart/2009/layout/CircleArrowProcess"/>
    <dgm:cxn modelId="{0B1FF271-7E5F-7045-A1EF-1D5B669BE770}" type="presParOf" srcId="{C3A816B5-C16F-4AB3-AA89-E80DE2FC0853}" destId="{45B057A1-EA10-4592-9060-876C6113CD0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0C8936-4F2D-4F4D-AAF6-6775C9F67251}" type="doc">
      <dgm:prSet loTypeId="urn:microsoft.com/office/officeart/2005/8/layout/radial4" loCatId="relationship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85C82637-F150-4CCD-8360-3B5F97ED4581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發展高品質學習經驗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7731AE70-B069-4B15-976F-2B1580EEE92B}" type="parTrans" cxnId="{A94F0E62-58CC-4096-A172-500ECA2FF2D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E7A3E384-E8D3-4D16-A056-5BAE91CB0126}" type="sibTrans" cxnId="{A94F0E62-58CC-4096-A172-500ECA2FF2D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B8A2341-07ED-4920-B321-4F49CEBE3E66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考量</a:t>
          </a:r>
          <a:r>
            <a:rPr lang="zh-TW" altLang="en-US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教材內容</a:t>
          </a:r>
          <a:endParaRPr lang="zh-TW" altLang="en-US" dirty="0">
            <a:solidFill>
              <a:srgbClr val="FFFF00"/>
            </a:solidFill>
            <a:latin typeface="標楷體" pitchFamily="65" charset="-120"/>
            <a:ea typeface="標楷體" pitchFamily="65" charset="-120"/>
          </a:endParaRPr>
        </a:p>
      </dgm:t>
    </dgm:pt>
    <dgm:pt modelId="{C6EB65A0-3D33-4273-800A-A4718EAC5B66}" type="parTrans" cxnId="{C6A118B7-FB1F-46A1-BCB8-371BA84E0D36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B3A255DE-7095-4B90-A5CE-4B3D2DF8AA36}" type="sibTrans" cxnId="{C6A118B7-FB1F-46A1-BCB8-371BA84E0D36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B3080EAB-74DF-45B1-8AD9-CA19E3DAA11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考量</a:t>
          </a:r>
          <a:r>
            <a:rPr lang="zh-TW" altLang="en-US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教學目標</a:t>
          </a:r>
          <a:endParaRPr lang="zh-TW" altLang="en-US" dirty="0">
            <a:solidFill>
              <a:srgbClr val="FFFF00"/>
            </a:solidFill>
            <a:latin typeface="標楷體" pitchFamily="65" charset="-120"/>
            <a:ea typeface="標楷體" pitchFamily="65" charset="-120"/>
          </a:endParaRPr>
        </a:p>
      </dgm:t>
    </dgm:pt>
    <dgm:pt modelId="{5C532976-A603-48BB-B9C2-C13CAE143E1D}" type="parTrans" cxnId="{F8003C58-7499-4D9B-A4E8-8DD9DAF135AC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270E5BD3-0D85-45DE-9E9E-BEE5C1B9C234}" type="sibTrans" cxnId="{F8003C58-7499-4D9B-A4E8-8DD9DAF135AC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173ABE6-D386-4CCD-A35A-A13A30957EAE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考量</a:t>
          </a:r>
          <a:r>
            <a:rPr lang="zh-TW" altLang="en-US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教法活動</a:t>
          </a:r>
          <a:endParaRPr lang="zh-TW" altLang="en-US" dirty="0">
            <a:solidFill>
              <a:srgbClr val="FFFF00"/>
            </a:solidFill>
            <a:latin typeface="標楷體" pitchFamily="65" charset="-120"/>
            <a:ea typeface="標楷體" pitchFamily="65" charset="-120"/>
          </a:endParaRPr>
        </a:p>
      </dgm:t>
    </dgm:pt>
    <dgm:pt modelId="{009A771C-12F6-4354-8BBE-AB62A754C47C}" type="parTrans" cxnId="{79D604F9-F14F-4CD5-8C32-9BC443F18D76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83AA766-2E3C-4AA8-9EBC-9864E74F3273}" type="sibTrans" cxnId="{79D604F9-F14F-4CD5-8C32-9BC443F18D76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DBC1434-6F8E-4D6E-BED3-D8DDFCCDCC71}" type="pres">
      <dgm:prSet presAssocID="{C00C8936-4F2D-4F4D-AAF6-6775C9F6725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562CD3B-D412-46B4-8BDE-D283F8612CB9}" type="pres">
      <dgm:prSet presAssocID="{85C82637-F150-4CCD-8360-3B5F97ED4581}" presName="centerShape" presStyleLbl="node0" presStyleIdx="0" presStyleCnt="1" custScaleX="135785" custScaleY="134902" custLinFactNeighborX="947" custLinFactNeighborY="-10984"/>
      <dgm:spPr/>
      <dgm:t>
        <a:bodyPr/>
        <a:lstStyle/>
        <a:p>
          <a:endParaRPr lang="zh-TW" altLang="en-US"/>
        </a:p>
      </dgm:t>
    </dgm:pt>
    <dgm:pt modelId="{833AF631-C59D-492E-9D7F-CC9136943A91}" type="pres">
      <dgm:prSet presAssocID="{C6EB65A0-3D33-4273-800A-A4718EAC5B66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3A166766-7BBD-4572-884F-923C973528E5}" type="pres">
      <dgm:prSet presAssocID="{AB8A2341-07ED-4920-B321-4F49CEBE3E66}" presName="node" presStyleLbl="node1" presStyleIdx="0" presStyleCnt="3" custScaleX="79460" custScaleY="100509" custRadScaleRad="92728" custRadScaleInc="-1038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E5558A-A720-4432-95C2-69DE15A2B11E}" type="pres">
      <dgm:prSet presAssocID="{5C532976-A603-48BB-B9C2-C13CAE143E1D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49C1A9B1-E0DE-4738-829F-9441DF40B31A}" type="pres">
      <dgm:prSet presAssocID="{B3080EAB-74DF-45B1-8AD9-CA19E3DAA11D}" presName="node" presStyleLbl="node1" presStyleIdx="1" presStyleCnt="3" custScaleX="79617" custRadScaleRad="122975" custRadScaleInc="25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72DE9D-3649-48CC-A62A-3BCD3A3EB59F}" type="pres">
      <dgm:prSet presAssocID="{009A771C-12F6-4354-8BBE-AB62A754C47C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6961A7D7-23FE-4B60-8093-35E7039BA93F}" type="pres">
      <dgm:prSet presAssocID="{4173ABE6-D386-4CCD-A35A-A13A30957EAE}" presName="node" presStyleLbl="node1" presStyleIdx="2" presStyleCnt="3" custScaleX="79038" custRadScaleRad="100946" custRadScaleInc="9614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C6668DD-9F78-8B4F-A9BC-84A74736AA3C}" type="presOf" srcId="{C6EB65A0-3D33-4273-800A-A4718EAC5B66}" destId="{833AF631-C59D-492E-9D7F-CC9136943A91}" srcOrd="0" destOrd="0" presId="urn:microsoft.com/office/officeart/2005/8/layout/radial4"/>
    <dgm:cxn modelId="{9971A54F-07CC-1549-9845-D6780A563A50}" type="presOf" srcId="{C00C8936-4F2D-4F4D-AAF6-6775C9F67251}" destId="{CDBC1434-6F8E-4D6E-BED3-D8DDFCCDCC71}" srcOrd="0" destOrd="0" presId="urn:microsoft.com/office/officeart/2005/8/layout/radial4"/>
    <dgm:cxn modelId="{3FFCE84A-4CF7-4349-AB5F-2D0638819382}" type="presOf" srcId="{85C82637-F150-4CCD-8360-3B5F97ED4581}" destId="{9562CD3B-D412-46B4-8BDE-D283F8612CB9}" srcOrd="0" destOrd="0" presId="urn:microsoft.com/office/officeart/2005/8/layout/radial4"/>
    <dgm:cxn modelId="{57D559CB-3478-D24A-8B29-88577A930BA7}" type="presOf" srcId="{5C532976-A603-48BB-B9C2-C13CAE143E1D}" destId="{8EE5558A-A720-4432-95C2-69DE15A2B11E}" srcOrd="0" destOrd="0" presId="urn:microsoft.com/office/officeart/2005/8/layout/radial4"/>
    <dgm:cxn modelId="{C6A118B7-FB1F-46A1-BCB8-371BA84E0D36}" srcId="{85C82637-F150-4CCD-8360-3B5F97ED4581}" destId="{AB8A2341-07ED-4920-B321-4F49CEBE3E66}" srcOrd="0" destOrd="0" parTransId="{C6EB65A0-3D33-4273-800A-A4718EAC5B66}" sibTransId="{B3A255DE-7095-4B90-A5CE-4B3D2DF8AA36}"/>
    <dgm:cxn modelId="{41B3DD65-0D71-364E-AA2C-E1E69B773122}" type="presOf" srcId="{AB8A2341-07ED-4920-B321-4F49CEBE3E66}" destId="{3A166766-7BBD-4572-884F-923C973528E5}" srcOrd="0" destOrd="0" presId="urn:microsoft.com/office/officeart/2005/8/layout/radial4"/>
    <dgm:cxn modelId="{F0956E68-4CD2-B245-A1B4-C11A69CD9667}" type="presOf" srcId="{4173ABE6-D386-4CCD-A35A-A13A30957EAE}" destId="{6961A7D7-23FE-4B60-8093-35E7039BA93F}" srcOrd="0" destOrd="0" presId="urn:microsoft.com/office/officeart/2005/8/layout/radial4"/>
    <dgm:cxn modelId="{A94F0E62-58CC-4096-A172-500ECA2FF2D5}" srcId="{C00C8936-4F2D-4F4D-AAF6-6775C9F67251}" destId="{85C82637-F150-4CCD-8360-3B5F97ED4581}" srcOrd="0" destOrd="0" parTransId="{7731AE70-B069-4B15-976F-2B1580EEE92B}" sibTransId="{E7A3E384-E8D3-4D16-A056-5BAE91CB0126}"/>
    <dgm:cxn modelId="{E7AF215C-BBE5-1D44-BF14-A8BDB71D8805}" type="presOf" srcId="{009A771C-12F6-4354-8BBE-AB62A754C47C}" destId="{DD72DE9D-3649-48CC-A62A-3BCD3A3EB59F}" srcOrd="0" destOrd="0" presId="urn:microsoft.com/office/officeart/2005/8/layout/radial4"/>
    <dgm:cxn modelId="{F8003C58-7499-4D9B-A4E8-8DD9DAF135AC}" srcId="{85C82637-F150-4CCD-8360-3B5F97ED4581}" destId="{B3080EAB-74DF-45B1-8AD9-CA19E3DAA11D}" srcOrd="1" destOrd="0" parTransId="{5C532976-A603-48BB-B9C2-C13CAE143E1D}" sibTransId="{270E5BD3-0D85-45DE-9E9E-BEE5C1B9C234}"/>
    <dgm:cxn modelId="{79D604F9-F14F-4CD5-8C32-9BC443F18D76}" srcId="{85C82637-F150-4CCD-8360-3B5F97ED4581}" destId="{4173ABE6-D386-4CCD-A35A-A13A30957EAE}" srcOrd="2" destOrd="0" parTransId="{009A771C-12F6-4354-8BBE-AB62A754C47C}" sibTransId="{D83AA766-2E3C-4AA8-9EBC-9864E74F3273}"/>
    <dgm:cxn modelId="{D5FE925E-C477-CD4B-9269-8CB5A72ADFBD}" type="presOf" srcId="{B3080EAB-74DF-45B1-8AD9-CA19E3DAA11D}" destId="{49C1A9B1-E0DE-4738-829F-9441DF40B31A}" srcOrd="0" destOrd="0" presId="urn:microsoft.com/office/officeart/2005/8/layout/radial4"/>
    <dgm:cxn modelId="{2FA20BC5-F2E5-1447-8EA2-EA26FA8E16C3}" type="presParOf" srcId="{CDBC1434-6F8E-4D6E-BED3-D8DDFCCDCC71}" destId="{9562CD3B-D412-46B4-8BDE-D283F8612CB9}" srcOrd="0" destOrd="0" presId="urn:microsoft.com/office/officeart/2005/8/layout/radial4"/>
    <dgm:cxn modelId="{61CB0C23-CEA1-6A42-BC58-11103C528AEF}" type="presParOf" srcId="{CDBC1434-6F8E-4D6E-BED3-D8DDFCCDCC71}" destId="{833AF631-C59D-492E-9D7F-CC9136943A91}" srcOrd="1" destOrd="0" presId="urn:microsoft.com/office/officeart/2005/8/layout/radial4"/>
    <dgm:cxn modelId="{24AD056B-7FB2-5140-A453-B7276FA01C99}" type="presParOf" srcId="{CDBC1434-6F8E-4D6E-BED3-D8DDFCCDCC71}" destId="{3A166766-7BBD-4572-884F-923C973528E5}" srcOrd="2" destOrd="0" presId="urn:microsoft.com/office/officeart/2005/8/layout/radial4"/>
    <dgm:cxn modelId="{0880BE41-18F1-514B-B5E6-1014CCC35329}" type="presParOf" srcId="{CDBC1434-6F8E-4D6E-BED3-D8DDFCCDCC71}" destId="{8EE5558A-A720-4432-95C2-69DE15A2B11E}" srcOrd="3" destOrd="0" presId="urn:microsoft.com/office/officeart/2005/8/layout/radial4"/>
    <dgm:cxn modelId="{8BC3641B-6974-5B48-91F0-70062AE164EF}" type="presParOf" srcId="{CDBC1434-6F8E-4D6E-BED3-D8DDFCCDCC71}" destId="{49C1A9B1-E0DE-4738-829F-9441DF40B31A}" srcOrd="4" destOrd="0" presId="urn:microsoft.com/office/officeart/2005/8/layout/radial4"/>
    <dgm:cxn modelId="{DF96B26B-4FF1-0A45-A98B-AD860F21CF2B}" type="presParOf" srcId="{CDBC1434-6F8E-4D6E-BED3-D8DDFCCDCC71}" destId="{DD72DE9D-3649-48CC-A62A-3BCD3A3EB59F}" srcOrd="5" destOrd="0" presId="urn:microsoft.com/office/officeart/2005/8/layout/radial4"/>
    <dgm:cxn modelId="{FB5AFC74-CB8F-6C4C-B57F-DF8893570B87}" type="presParOf" srcId="{CDBC1434-6F8E-4D6E-BED3-D8DDFCCDCC71}" destId="{6961A7D7-23FE-4B60-8093-35E7039BA93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EBA2C8-673F-492F-922B-3404182FF36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zh-TW" altLang="en-US"/>
        </a:p>
      </dgm:t>
    </dgm:pt>
    <dgm:pt modelId="{AE655444-E3DA-485E-BCB8-E6505B1240C3}">
      <dgm:prSet phldrT="[文字]" custT="1"/>
      <dgm:spPr/>
      <dgm:t>
        <a:bodyPr/>
        <a:lstStyle/>
        <a:p>
          <a:r>
            <a:rPr lang="zh-TW" altLang="en-US" sz="3400" b="1" dirty="0" smtClean="0">
              <a:latin typeface="標楷體" pitchFamily="65" charset="-120"/>
              <a:ea typeface="標楷體" pitchFamily="65" charset="-120"/>
            </a:rPr>
            <a:t>成品</a:t>
          </a:r>
          <a:r>
            <a:rPr lang="en-US" altLang="zh-TW" sz="3400" b="1" dirty="0" smtClean="0"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3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評量</a:t>
          </a:r>
          <a:r>
            <a:rPr lang="en-US" altLang="zh-TW" sz="3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(Assessment)</a:t>
          </a:r>
          <a:endParaRPr lang="zh-TW" altLang="en-US" sz="3400" b="1" dirty="0" smtClean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  <a:p>
          <a:endParaRPr lang="zh-TW" altLang="en-US" sz="25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86621B76-D4AE-4CA3-9E77-DBAA2988EC32}" type="parTrans" cxnId="{CF0CF7C3-538F-4378-A4C5-8C26EF400907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90A7705-AEE9-4067-BA12-7AA20440DD81}" type="sibTrans" cxnId="{CF0CF7C3-538F-4378-A4C5-8C26EF400907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D266F16-62DD-4516-A7F2-F0C3CA46EE55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複雜多樣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3AB312F3-B185-4128-BAFE-5599A3D18B9C}" type="parTrans" cxnId="{9F744489-3F3A-4819-B16D-38B41FDA245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F8E52EA3-8111-4566-ADC7-D349A3446924}" type="sibTrans" cxnId="{9F744489-3F3A-4819-B16D-38B41FDA245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B16493A-BEE5-4D68-92C8-4D5090E3A944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簡單明確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E29F14AE-6ACF-4866-A886-FC2F8BB729E5}" type="parTrans" cxnId="{88227077-106D-49FF-AD67-CC034DCFB87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CACB180-3DC1-44EE-8F2C-A025E9C13BAF}" type="sibTrans" cxnId="{88227077-106D-49FF-AD67-CC034DCFB87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EFB299D4-660A-4C09-946C-832A570CB7B9}">
      <dgm:prSet phldrT="[文字]"/>
      <dgm:spPr/>
      <dgm:t>
        <a:bodyPr/>
        <a:lstStyle/>
        <a:p>
          <a:r>
            <a:rPr lang="zh-TW" altLang="en-US" b="1" dirty="0" smtClean="0">
              <a:latin typeface="標楷體" pitchFamily="65" charset="-120"/>
              <a:ea typeface="標楷體" pitchFamily="65" charset="-120"/>
            </a:rPr>
            <a:t>過程</a:t>
          </a:r>
          <a:r>
            <a:rPr lang="en-US" altLang="zh-TW" b="1" dirty="0" smtClean="0"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教法</a:t>
          </a:r>
          <a:endParaRPr lang="en-US" altLang="zh-TW" b="1" dirty="0" smtClean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  <a:p>
          <a:r>
            <a: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(How)</a:t>
          </a:r>
          <a:endParaRPr lang="zh-TW" altLang="en-US" b="1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4034E8F1-1183-4EA2-A208-AD918E84A343}" type="parTrans" cxnId="{A357F956-5C30-4633-AFC0-7396487F33C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865FD8B-5FA2-4EEC-BC88-B2BF135F346E}" type="sibTrans" cxnId="{A357F956-5C30-4633-AFC0-7396487F33C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2A1FAD3-BB0A-474B-986A-B80FA05E094E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時間差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97D5B17B-4B2D-416B-B358-08A635DFCD51}" type="parTrans" cxnId="{B5DA4E1F-CC72-4D4D-A945-C511AD431FF9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62FD0E4-5040-4D28-8451-0F05AC9BAE3F}" type="sibTrans" cxnId="{B5DA4E1F-CC72-4D4D-A945-C511AD431FF9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0C60FA7-F586-4ABE-8E55-E27E48CA5355}">
      <dgm:prSet phldrT="[文字]"/>
      <dgm:spPr/>
      <dgm:t>
        <a:bodyPr/>
        <a:lstStyle/>
        <a:p>
          <a:r>
            <a:rPr lang="zh-TW" altLang="en-US" b="1" dirty="0" smtClean="0">
              <a:latin typeface="標楷體" pitchFamily="65" charset="-120"/>
              <a:ea typeface="標楷體" pitchFamily="65" charset="-120"/>
            </a:rPr>
            <a:t>內容</a:t>
          </a:r>
          <a:r>
            <a:rPr lang="en-US" altLang="zh-TW" b="1" dirty="0" smtClean="0"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教材</a:t>
          </a:r>
          <a:endParaRPr lang="en-US" altLang="zh-TW" b="1" dirty="0" smtClean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  <a:p>
          <a:r>
            <a: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(What)</a:t>
          </a:r>
          <a:endParaRPr lang="zh-TW" altLang="en-US" b="1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FE9E03C2-F66A-48C6-8366-2E884CC74C0F}" type="parTrans" cxnId="{79B1A560-5C31-4A7D-8927-1C92C79DB4AE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6BE7280-AF76-4312-BCC7-0C2B3F0DDA40}" type="sibTrans" cxnId="{79B1A560-5C31-4A7D-8927-1C92C79DB4AE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B8F02987-7B3F-4D39-A6C1-461AAAFE88D5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難易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F0530DC3-1B9D-4197-A0A8-D0C0172B8EF7}" type="parTrans" cxnId="{7EED0547-D577-4721-87FC-25F2025385F6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B91DAEF0-CE72-487D-92DE-E3EA1BD40E84}" type="sibTrans" cxnId="{7EED0547-D577-4721-87FC-25F2025385F6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95BC563-B954-4132-A85A-EFF3455BCF3C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多寡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2CAA5FC-9E3B-4390-AD4C-4192F4FCA2E5}" type="parTrans" cxnId="{97094181-0BF9-4D19-BD92-AC556B70972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6E47DE9-6992-48CC-9E74-8A32F95890BC}" type="sibTrans" cxnId="{97094181-0BF9-4D19-BD92-AC556B70972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684AD51-444E-4918-9A83-15E036D974BA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路徑差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5511C33A-DCCC-4577-BDBA-C58CB9BB6BDA}" type="sibTrans" cxnId="{CAF39DFB-FBC5-417E-88EC-B2A6AED0CA0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FB99F13D-759E-4748-AFC3-D9B4A7D9743B}" type="parTrans" cxnId="{CAF39DFB-FBC5-417E-88EC-B2A6AED0CA0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E290E0F-5781-4AD7-AC66-61EFB66327BB}" type="pres">
      <dgm:prSet presAssocID="{42EBA2C8-673F-492F-922B-3404182FF36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E2C459B-A699-40E8-9BCB-835188D88C71}" type="pres">
      <dgm:prSet presAssocID="{AE655444-E3DA-485E-BCB8-E6505B1240C3}" presName="circle1" presStyleLbl="node1" presStyleIdx="0" presStyleCnt="3"/>
      <dgm:spPr/>
      <dgm:t>
        <a:bodyPr/>
        <a:lstStyle/>
        <a:p>
          <a:endParaRPr lang="zh-TW" altLang="en-US"/>
        </a:p>
      </dgm:t>
    </dgm:pt>
    <dgm:pt modelId="{1BA63A31-1894-48E3-AA65-08A355FC0C46}" type="pres">
      <dgm:prSet presAssocID="{AE655444-E3DA-485E-BCB8-E6505B1240C3}" presName="space" presStyleCnt="0"/>
      <dgm:spPr/>
      <dgm:t>
        <a:bodyPr/>
        <a:lstStyle/>
        <a:p>
          <a:endParaRPr lang="zh-TW" altLang="en-US"/>
        </a:p>
      </dgm:t>
    </dgm:pt>
    <dgm:pt modelId="{DC1F299E-5004-44E1-90F2-75F982C2C729}" type="pres">
      <dgm:prSet presAssocID="{AE655444-E3DA-485E-BCB8-E6505B1240C3}" presName="rect1" presStyleLbl="alignAcc1" presStyleIdx="0" presStyleCnt="3"/>
      <dgm:spPr/>
      <dgm:t>
        <a:bodyPr/>
        <a:lstStyle/>
        <a:p>
          <a:endParaRPr lang="zh-TW" altLang="en-US"/>
        </a:p>
      </dgm:t>
    </dgm:pt>
    <dgm:pt modelId="{8024038B-4491-48D5-A9E0-7994798F3096}" type="pres">
      <dgm:prSet presAssocID="{EFB299D4-660A-4C09-946C-832A570CB7B9}" presName="vertSpace2" presStyleLbl="node1" presStyleIdx="0" presStyleCnt="3"/>
      <dgm:spPr/>
      <dgm:t>
        <a:bodyPr/>
        <a:lstStyle/>
        <a:p>
          <a:endParaRPr lang="zh-TW" altLang="en-US"/>
        </a:p>
      </dgm:t>
    </dgm:pt>
    <dgm:pt modelId="{37DFE577-6490-45AC-B12C-F8D93CC1E7CB}" type="pres">
      <dgm:prSet presAssocID="{EFB299D4-660A-4C09-946C-832A570CB7B9}" presName="circle2" presStyleLbl="node1" presStyleIdx="1" presStyleCnt="3"/>
      <dgm:spPr/>
      <dgm:t>
        <a:bodyPr/>
        <a:lstStyle/>
        <a:p>
          <a:endParaRPr lang="zh-TW" altLang="en-US"/>
        </a:p>
      </dgm:t>
    </dgm:pt>
    <dgm:pt modelId="{C46D4085-0989-4002-9111-B3F96B9643AB}" type="pres">
      <dgm:prSet presAssocID="{EFB299D4-660A-4C09-946C-832A570CB7B9}" presName="rect2" presStyleLbl="alignAcc1" presStyleIdx="1" presStyleCnt="3" custLinFactNeighborX="0" custLinFactNeighborY="-884"/>
      <dgm:spPr/>
      <dgm:t>
        <a:bodyPr/>
        <a:lstStyle/>
        <a:p>
          <a:endParaRPr lang="zh-TW" altLang="en-US"/>
        </a:p>
      </dgm:t>
    </dgm:pt>
    <dgm:pt modelId="{F2615EEB-7539-45F4-83F5-72AE806B8E6C}" type="pres">
      <dgm:prSet presAssocID="{90C60FA7-F586-4ABE-8E55-E27E48CA5355}" presName="vertSpace3" presStyleLbl="node1" presStyleIdx="1" presStyleCnt="3"/>
      <dgm:spPr/>
      <dgm:t>
        <a:bodyPr/>
        <a:lstStyle/>
        <a:p>
          <a:endParaRPr lang="zh-TW" altLang="en-US"/>
        </a:p>
      </dgm:t>
    </dgm:pt>
    <dgm:pt modelId="{6167F25B-A41C-4820-BF4E-AA7859A4FB4D}" type="pres">
      <dgm:prSet presAssocID="{90C60FA7-F586-4ABE-8E55-E27E48CA5355}" presName="circle3" presStyleLbl="node1" presStyleIdx="2" presStyleCnt="3"/>
      <dgm:spPr/>
      <dgm:t>
        <a:bodyPr/>
        <a:lstStyle/>
        <a:p>
          <a:endParaRPr lang="zh-TW" altLang="en-US"/>
        </a:p>
      </dgm:t>
    </dgm:pt>
    <dgm:pt modelId="{B5CCC32A-38B2-42F9-896E-D70CEE564684}" type="pres">
      <dgm:prSet presAssocID="{90C60FA7-F586-4ABE-8E55-E27E48CA5355}" presName="rect3" presStyleLbl="alignAcc1" presStyleIdx="2" presStyleCnt="3"/>
      <dgm:spPr/>
      <dgm:t>
        <a:bodyPr/>
        <a:lstStyle/>
        <a:p>
          <a:endParaRPr lang="zh-TW" altLang="en-US"/>
        </a:p>
      </dgm:t>
    </dgm:pt>
    <dgm:pt modelId="{2DF3EFC0-16A6-475C-957A-9D5747A7B1EF}" type="pres">
      <dgm:prSet presAssocID="{AE655444-E3DA-485E-BCB8-E6505B1240C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8C5297-4DF1-4B73-BB61-D2158A02064B}" type="pres">
      <dgm:prSet presAssocID="{AE655444-E3DA-485E-BCB8-E6505B1240C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C907D3-2825-4B5F-8F71-5B07905132CE}" type="pres">
      <dgm:prSet presAssocID="{EFB299D4-660A-4C09-946C-832A570CB7B9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025B5E-885D-4FF4-A6E4-71CCD430D23E}" type="pres">
      <dgm:prSet presAssocID="{EFB299D4-660A-4C09-946C-832A570CB7B9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B87599-C06F-4E46-9FFE-B546930E09DD}" type="pres">
      <dgm:prSet presAssocID="{90C60FA7-F586-4ABE-8E55-E27E48CA535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397AA2-76DE-4FBF-B5B1-E9476BFFEC2A}" type="pres">
      <dgm:prSet presAssocID="{90C60FA7-F586-4ABE-8E55-E27E48CA535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EED0547-D577-4721-87FC-25F2025385F6}" srcId="{90C60FA7-F586-4ABE-8E55-E27E48CA5355}" destId="{B8F02987-7B3F-4D39-A6C1-461AAAFE88D5}" srcOrd="0" destOrd="0" parTransId="{F0530DC3-1B9D-4197-A0A8-D0C0172B8EF7}" sibTransId="{B91DAEF0-CE72-487D-92DE-E3EA1BD40E84}"/>
    <dgm:cxn modelId="{5534EFDE-302B-394C-A6D5-4495667F8A54}" type="presOf" srcId="{6B16493A-BEE5-4D68-92C8-4D5090E3A944}" destId="{518C5297-4DF1-4B73-BB61-D2158A02064B}" srcOrd="0" destOrd="1" presId="urn:microsoft.com/office/officeart/2005/8/layout/target3"/>
    <dgm:cxn modelId="{9C96EE36-F4F3-8346-8AAD-40872A1B4479}" type="presOf" srcId="{4D266F16-62DD-4516-A7F2-F0C3CA46EE55}" destId="{518C5297-4DF1-4B73-BB61-D2158A02064B}" srcOrd="0" destOrd="0" presId="urn:microsoft.com/office/officeart/2005/8/layout/target3"/>
    <dgm:cxn modelId="{577ED0B9-0B1C-684C-B057-7912AAE09D9A}" type="presOf" srcId="{195BC563-B954-4132-A85A-EFF3455BCF3C}" destId="{47397AA2-76DE-4FBF-B5B1-E9476BFFEC2A}" srcOrd="0" destOrd="1" presId="urn:microsoft.com/office/officeart/2005/8/layout/target3"/>
    <dgm:cxn modelId="{A357F956-5C30-4633-AFC0-7396487F33C1}" srcId="{42EBA2C8-673F-492F-922B-3404182FF369}" destId="{EFB299D4-660A-4C09-946C-832A570CB7B9}" srcOrd="1" destOrd="0" parTransId="{4034E8F1-1183-4EA2-A208-AD918E84A343}" sibTransId="{D865FD8B-5FA2-4EEC-BC88-B2BF135F346E}"/>
    <dgm:cxn modelId="{9F744489-3F3A-4819-B16D-38B41FDA245A}" srcId="{AE655444-E3DA-485E-BCB8-E6505B1240C3}" destId="{4D266F16-62DD-4516-A7F2-F0C3CA46EE55}" srcOrd="0" destOrd="0" parTransId="{3AB312F3-B185-4128-BAFE-5599A3D18B9C}" sibTransId="{F8E52EA3-8111-4566-ADC7-D349A3446924}"/>
    <dgm:cxn modelId="{8DA6972E-2814-3245-8E53-4E6734DF2F22}" type="presOf" srcId="{90C60FA7-F586-4ABE-8E55-E27E48CA5355}" destId="{9BB87599-C06F-4E46-9FFE-B546930E09DD}" srcOrd="1" destOrd="0" presId="urn:microsoft.com/office/officeart/2005/8/layout/target3"/>
    <dgm:cxn modelId="{88227077-106D-49FF-AD67-CC034DCFB87A}" srcId="{AE655444-E3DA-485E-BCB8-E6505B1240C3}" destId="{6B16493A-BEE5-4D68-92C8-4D5090E3A944}" srcOrd="1" destOrd="0" parTransId="{E29F14AE-6ACF-4866-A886-FC2F8BB729E5}" sibTransId="{0CACB180-3DC1-44EE-8F2C-A025E9C13BAF}"/>
    <dgm:cxn modelId="{29EA0FAF-36FA-F74B-B0E2-1CAFC16C9828}" type="presOf" srcId="{AE655444-E3DA-485E-BCB8-E6505B1240C3}" destId="{DC1F299E-5004-44E1-90F2-75F982C2C729}" srcOrd="0" destOrd="0" presId="urn:microsoft.com/office/officeart/2005/8/layout/target3"/>
    <dgm:cxn modelId="{79B1A560-5C31-4A7D-8927-1C92C79DB4AE}" srcId="{42EBA2C8-673F-492F-922B-3404182FF369}" destId="{90C60FA7-F586-4ABE-8E55-E27E48CA5355}" srcOrd="2" destOrd="0" parTransId="{FE9E03C2-F66A-48C6-8366-2E884CC74C0F}" sibTransId="{96BE7280-AF76-4312-BCC7-0C2B3F0DDA40}"/>
    <dgm:cxn modelId="{CAF39DFB-FBC5-417E-88EC-B2A6AED0CA0D}" srcId="{EFB299D4-660A-4C09-946C-832A570CB7B9}" destId="{7684AD51-444E-4918-9A83-15E036D974BA}" srcOrd="1" destOrd="0" parTransId="{FB99F13D-759E-4748-AFC3-D9B4A7D9743B}" sibTransId="{5511C33A-DCCC-4577-BDBA-C58CB9BB6BDA}"/>
    <dgm:cxn modelId="{FD05C233-9753-CC46-A34B-8ABB2F427460}" type="presOf" srcId="{B8F02987-7B3F-4D39-A6C1-461AAAFE88D5}" destId="{47397AA2-76DE-4FBF-B5B1-E9476BFFEC2A}" srcOrd="0" destOrd="0" presId="urn:microsoft.com/office/officeart/2005/8/layout/target3"/>
    <dgm:cxn modelId="{D4CA8AC9-DA94-434F-9362-BF6236922A4D}" type="presOf" srcId="{EFB299D4-660A-4C09-946C-832A570CB7B9}" destId="{7DC907D3-2825-4B5F-8F71-5B07905132CE}" srcOrd="1" destOrd="0" presId="urn:microsoft.com/office/officeart/2005/8/layout/target3"/>
    <dgm:cxn modelId="{CF0CF7C3-538F-4378-A4C5-8C26EF400907}" srcId="{42EBA2C8-673F-492F-922B-3404182FF369}" destId="{AE655444-E3DA-485E-BCB8-E6505B1240C3}" srcOrd="0" destOrd="0" parTransId="{86621B76-D4AE-4CA3-9E77-DBAA2988EC32}" sibTransId="{490A7705-AEE9-4067-BA12-7AA20440DD81}"/>
    <dgm:cxn modelId="{B5DA4E1F-CC72-4D4D-A945-C511AD431FF9}" srcId="{EFB299D4-660A-4C09-946C-832A570CB7B9}" destId="{02A1FAD3-BB0A-474B-986A-B80FA05E094E}" srcOrd="0" destOrd="0" parTransId="{97D5B17B-4B2D-416B-B358-08A635DFCD51}" sibTransId="{162FD0E4-5040-4D28-8451-0F05AC9BAE3F}"/>
    <dgm:cxn modelId="{97094181-0BF9-4D19-BD92-AC556B709721}" srcId="{90C60FA7-F586-4ABE-8E55-E27E48CA5355}" destId="{195BC563-B954-4132-A85A-EFF3455BCF3C}" srcOrd="1" destOrd="0" parTransId="{B2CAA5FC-9E3B-4390-AD4C-4192F4FCA2E5}" sibTransId="{96E47DE9-6992-48CC-9E74-8A32F95890BC}"/>
    <dgm:cxn modelId="{AA71656E-0D84-8D44-A60C-07158A12A101}" type="presOf" srcId="{42EBA2C8-673F-492F-922B-3404182FF369}" destId="{6E290E0F-5781-4AD7-AC66-61EFB66327BB}" srcOrd="0" destOrd="0" presId="urn:microsoft.com/office/officeart/2005/8/layout/target3"/>
    <dgm:cxn modelId="{480D83DC-C641-2845-95B8-8182673C5999}" type="presOf" srcId="{90C60FA7-F586-4ABE-8E55-E27E48CA5355}" destId="{B5CCC32A-38B2-42F9-896E-D70CEE564684}" srcOrd="0" destOrd="0" presId="urn:microsoft.com/office/officeart/2005/8/layout/target3"/>
    <dgm:cxn modelId="{25AA1C0B-23AA-EE44-A2CB-0D15097F9127}" type="presOf" srcId="{EFB299D4-660A-4C09-946C-832A570CB7B9}" destId="{C46D4085-0989-4002-9111-B3F96B9643AB}" srcOrd="0" destOrd="0" presId="urn:microsoft.com/office/officeart/2005/8/layout/target3"/>
    <dgm:cxn modelId="{DBD14AC9-9158-E84E-89E8-B3B91691F8CD}" type="presOf" srcId="{7684AD51-444E-4918-9A83-15E036D974BA}" destId="{85025B5E-885D-4FF4-A6E4-71CCD430D23E}" srcOrd="0" destOrd="1" presId="urn:microsoft.com/office/officeart/2005/8/layout/target3"/>
    <dgm:cxn modelId="{54240D25-7BDA-F548-B216-FD809FE49703}" type="presOf" srcId="{02A1FAD3-BB0A-474B-986A-B80FA05E094E}" destId="{85025B5E-885D-4FF4-A6E4-71CCD430D23E}" srcOrd="0" destOrd="0" presId="urn:microsoft.com/office/officeart/2005/8/layout/target3"/>
    <dgm:cxn modelId="{ED334A77-123A-0D4F-AD97-A4DD6731E6C6}" type="presOf" srcId="{AE655444-E3DA-485E-BCB8-E6505B1240C3}" destId="{2DF3EFC0-16A6-475C-957A-9D5747A7B1EF}" srcOrd="1" destOrd="0" presId="urn:microsoft.com/office/officeart/2005/8/layout/target3"/>
    <dgm:cxn modelId="{6D84C021-FD5B-A844-B3AB-61BCF1DD9F9D}" type="presParOf" srcId="{6E290E0F-5781-4AD7-AC66-61EFB66327BB}" destId="{5E2C459B-A699-40E8-9BCB-835188D88C71}" srcOrd="0" destOrd="0" presId="urn:microsoft.com/office/officeart/2005/8/layout/target3"/>
    <dgm:cxn modelId="{13C10D37-E353-454F-8FCA-274465750A0C}" type="presParOf" srcId="{6E290E0F-5781-4AD7-AC66-61EFB66327BB}" destId="{1BA63A31-1894-48E3-AA65-08A355FC0C46}" srcOrd="1" destOrd="0" presId="urn:microsoft.com/office/officeart/2005/8/layout/target3"/>
    <dgm:cxn modelId="{DF30B16C-2023-574B-B196-C0EC1B2DAE0F}" type="presParOf" srcId="{6E290E0F-5781-4AD7-AC66-61EFB66327BB}" destId="{DC1F299E-5004-44E1-90F2-75F982C2C729}" srcOrd="2" destOrd="0" presId="urn:microsoft.com/office/officeart/2005/8/layout/target3"/>
    <dgm:cxn modelId="{7BF7ED3F-B5D0-CC49-88D6-309912E71FBE}" type="presParOf" srcId="{6E290E0F-5781-4AD7-AC66-61EFB66327BB}" destId="{8024038B-4491-48D5-A9E0-7994798F3096}" srcOrd="3" destOrd="0" presId="urn:microsoft.com/office/officeart/2005/8/layout/target3"/>
    <dgm:cxn modelId="{05D2F66A-24E3-1C4A-9EB6-B747DA28DF86}" type="presParOf" srcId="{6E290E0F-5781-4AD7-AC66-61EFB66327BB}" destId="{37DFE577-6490-45AC-B12C-F8D93CC1E7CB}" srcOrd="4" destOrd="0" presId="urn:microsoft.com/office/officeart/2005/8/layout/target3"/>
    <dgm:cxn modelId="{0CC8F667-E588-6449-A935-34C0434F07B8}" type="presParOf" srcId="{6E290E0F-5781-4AD7-AC66-61EFB66327BB}" destId="{C46D4085-0989-4002-9111-B3F96B9643AB}" srcOrd="5" destOrd="0" presId="urn:microsoft.com/office/officeart/2005/8/layout/target3"/>
    <dgm:cxn modelId="{8E1A27F2-245C-6C49-9075-801D4344B542}" type="presParOf" srcId="{6E290E0F-5781-4AD7-AC66-61EFB66327BB}" destId="{F2615EEB-7539-45F4-83F5-72AE806B8E6C}" srcOrd="6" destOrd="0" presId="urn:microsoft.com/office/officeart/2005/8/layout/target3"/>
    <dgm:cxn modelId="{DDD6D517-D99E-C147-ABEE-2CA649442F1C}" type="presParOf" srcId="{6E290E0F-5781-4AD7-AC66-61EFB66327BB}" destId="{6167F25B-A41C-4820-BF4E-AA7859A4FB4D}" srcOrd="7" destOrd="0" presId="urn:microsoft.com/office/officeart/2005/8/layout/target3"/>
    <dgm:cxn modelId="{8D0C6EAD-D6A2-974D-A7C6-B15AC234ADE1}" type="presParOf" srcId="{6E290E0F-5781-4AD7-AC66-61EFB66327BB}" destId="{B5CCC32A-38B2-42F9-896E-D70CEE564684}" srcOrd="8" destOrd="0" presId="urn:microsoft.com/office/officeart/2005/8/layout/target3"/>
    <dgm:cxn modelId="{C6D9C7EE-1573-A44D-A3D7-4614F94CA764}" type="presParOf" srcId="{6E290E0F-5781-4AD7-AC66-61EFB66327BB}" destId="{2DF3EFC0-16A6-475C-957A-9D5747A7B1EF}" srcOrd="9" destOrd="0" presId="urn:microsoft.com/office/officeart/2005/8/layout/target3"/>
    <dgm:cxn modelId="{27EB47F1-C7F5-E74F-8D82-AA1ACA7D6796}" type="presParOf" srcId="{6E290E0F-5781-4AD7-AC66-61EFB66327BB}" destId="{518C5297-4DF1-4B73-BB61-D2158A02064B}" srcOrd="10" destOrd="0" presId="urn:microsoft.com/office/officeart/2005/8/layout/target3"/>
    <dgm:cxn modelId="{1D5AF2DD-9761-7840-8775-7F54D71A8682}" type="presParOf" srcId="{6E290E0F-5781-4AD7-AC66-61EFB66327BB}" destId="{7DC907D3-2825-4B5F-8F71-5B07905132CE}" srcOrd="11" destOrd="0" presId="urn:microsoft.com/office/officeart/2005/8/layout/target3"/>
    <dgm:cxn modelId="{55A9111A-3043-7848-AB87-0CFA615A5527}" type="presParOf" srcId="{6E290E0F-5781-4AD7-AC66-61EFB66327BB}" destId="{85025B5E-885D-4FF4-A6E4-71CCD430D23E}" srcOrd="12" destOrd="0" presId="urn:microsoft.com/office/officeart/2005/8/layout/target3"/>
    <dgm:cxn modelId="{71410095-3889-9B42-AADA-9F3A82A75BEC}" type="presParOf" srcId="{6E290E0F-5781-4AD7-AC66-61EFB66327BB}" destId="{9BB87599-C06F-4E46-9FFE-B546930E09DD}" srcOrd="13" destOrd="0" presId="urn:microsoft.com/office/officeart/2005/8/layout/target3"/>
    <dgm:cxn modelId="{D6C7ECA2-30ED-514F-B944-D8BC285AC17A}" type="presParOf" srcId="{6E290E0F-5781-4AD7-AC66-61EFB66327BB}" destId="{47397AA2-76DE-4FBF-B5B1-E9476BFFEC2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B18A8A-5384-439B-AB64-4599AD70CAF6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F76A39B-AF5C-4511-BC29-2AF9BAC1234A}">
      <dgm:prSet phldrT="[文字]" custT="1"/>
      <dgm:spPr/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適切的學習任務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B98713E9-646B-461B-8F02-B5C0D9B289D1}" type="parTrans" cxnId="{75CFA749-DBBC-4A58-95B3-0A021F837996}">
      <dgm:prSet/>
      <dgm:spPr/>
      <dgm:t>
        <a:bodyPr/>
        <a:lstStyle/>
        <a:p>
          <a:endParaRPr lang="zh-TW" altLang="en-US"/>
        </a:p>
      </dgm:t>
    </dgm:pt>
    <dgm:pt modelId="{4F6B3139-C4FA-4CD2-96CE-9D0A316E9753}" type="sibTrans" cxnId="{75CFA749-DBBC-4A58-95B3-0A021F837996}">
      <dgm:prSet/>
      <dgm:spPr/>
      <dgm:t>
        <a:bodyPr/>
        <a:lstStyle/>
        <a:p>
          <a:endParaRPr lang="zh-TW" altLang="en-US"/>
        </a:p>
      </dgm:t>
    </dgm:pt>
    <dgm:pt modelId="{08C22E88-82FB-4F4B-8F76-10C0D81DF0F4}">
      <dgm:prSet phldrT="[文字]" custT="1"/>
      <dgm:spPr/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彈性的分組方式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FBCCCF38-8205-46F3-BF23-F1E282D9EB3B}" type="parTrans" cxnId="{8593A0DC-95FE-4D3C-8C73-C94C320F6BC4}">
      <dgm:prSet/>
      <dgm:spPr/>
      <dgm:t>
        <a:bodyPr/>
        <a:lstStyle/>
        <a:p>
          <a:endParaRPr lang="zh-TW" altLang="en-US"/>
        </a:p>
      </dgm:t>
    </dgm:pt>
    <dgm:pt modelId="{B3B8BBD5-93C0-4637-AB86-109FC3EFF818}" type="sibTrans" cxnId="{8593A0DC-95FE-4D3C-8C73-C94C320F6BC4}">
      <dgm:prSet/>
      <dgm:spPr/>
      <dgm:t>
        <a:bodyPr/>
        <a:lstStyle/>
        <a:p>
          <a:endParaRPr lang="zh-TW" altLang="en-US"/>
        </a:p>
      </dgm:t>
    </dgm:pt>
    <dgm:pt modelId="{6262BAE2-F9E0-4426-8075-C62373F77DA0}">
      <dgm:prSet phldrT="[文字]"/>
      <dgm:spPr/>
      <dgm:t>
        <a:bodyPr/>
        <a:lstStyle/>
        <a:p>
          <a:r>
            <a:rPr lang="zh-TW" altLang="en-US" smtClean="0">
              <a:latin typeface="標楷體" pitchFamily="65" charset="-120"/>
              <a:ea typeface="標楷體" pitchFamily="65" charset="-120"/>
            </a:rPr>
            <a:t>持續的評量與教學進度的調整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8AE95A89-BB08-495B-AB5A-57232584F515}" type="parTrans" cxnId="{53F01FD8-AADE-4BB9-8A18-71B461017814}">
      <dgm:prSet/>
      <dgm:spPr/>
      <dgm:t>
        <a:bodyPr/>
        <a:lstStyle/>
        <a:p>
          <a:endParaRPr lang="zh-TW" altLang="en-US"/>
        </a:p>
      </dgm:t>
    </dgm:pt>
    <dgm:pt modelId="{71CE2162-BC28-4755-BC0A-F13AC53298B5}" type="sibTrans" cxnId="{53F01FD8-AADE-4BB9-8A18-71B461017814}">
      <dgm:prSet/>
      <dgm:spPr/>
      <dgm:t>
        <a:bodyPr/>
        <a:lstStyle/>
        <a:p>
          <a:endParaRPr lang="zh-TW" altLang="en-US"/>
        </a:p>
      </dgm:t>
    </dgm:pt>
    <dgm:pt modelId="{7059A941-6589-49B8-A5E9-4EE30EB126B1}" type="pres">
      <dgm:prSet presAssocID="{E8B18A8A-5384-439B-AB64-4599AD70CA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444B42D-1181-4FE0-A278-35D072FFA4DC}" type="pres">
      <dgm:prSet presAssocID="{BF76A39B-AF5C-4511-BC29-2AF9BAC1234A}" presName="parentLin" presStyleCnt="0"/>
      <dgm:spPr/>
      <dgm:t>
        <a:bodyPr/>
        <a:lstStyle/>
        <a:p>
          <a:endParaRPr lang="zh-TW" altLang="en-US"/>
        </a:p>
      </dgm:t>
    </dgm:pt>
    <dgm:pt modelId="{1F4E574D-162D-4D10-B00F-3823735BADB5}" type="pres">
      <dgm:prSet presAssocID="{BF76A39B-AF5C-4511-BC29-2AF9BAC1234A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0D21BD1F-38EE-4827-8F52-D440E3FC2D13}" type="pres">
      <dgm:prSet presAssocID="{BF76A39B-AF5C-4511-BC29-2AF9BAC1234A}" presName="parentText" presStyleLbl="node1" presStyleIdx="0" presStyleCnt="3" custScaleX="14037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5A81E5-217F-4547-9F4C-3321F8132957}" type="pres">
      <dgm:prSet presAssocID="{BF76A39B-AF5C-4511-BC29-2AF9BAC1234A}" presName="negativeSpace" presStyleCnt="0"/>
      <dgm:spPr/>
      <dgm:t>
        <a:bodyPr/>
        <a:lstStyle/>
        <a:p>
          <a:endParaRPr lang="zh-TW" altLang="en-US"/>
        </a:p>
      </dgm:t>
    </dgm:pt>
    <dgm:pt modelId="{496ECD1F-7A9D-4C61-9C05-54ED58423196}" type="pres">
      <dgm:prSet presAssocID="{BF76A39B-AF5C-4511-BC29-2AF9BAC1234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595072-842D-49A6-ABC4-D34C03C383BD}" type="pres">
      <dgm:prSet presAssocID="{4F6B3139-C4FA-4CD2-96CE-9D0A316E9753}" presName="spaceBetweenRectangles" presStyleCnt="0"/>
      <dgm:spPr/>
      <dgm:t>
        <a:bodyPr/>
        <a:lstStyle/>
        <a:p>
          <a:endParaRPr lang="zh-TW" altLang="en-US"/>
        </a:p>
      </dgm:t>
    </dgm:pt>
    <dgm:pt modelId="{DB5C969D-D36B-4D59-AEDF-4CCBB1855E35}" type="pres">
      <dgm:prSet presAssocID="{08C22E88-82FB-4F4B-8F76-10C0D81DF0F4}" presName="parentLin" presStyleCnt="0"/>
      <dgm:spPr/>
      <dgm:t>
        <a:bodyPr/>
        <a:lstStyle/>
        <a:p>
          <a:endParaRPr lang="zh-TW" altLang="en-US"/>
        </a:p>
      </dgm:t>
    </dgm:pt>
    <dgm:pt modelId="{1B80300D-02B6-4C1E-B76D-B7D85B79D259}" type="pres">
      <dgm:prSet presAssocID="{08C22E88-82FB-4F4B-8F76-10C0D81DF0F4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576E97A5-8641-4F8F-BD4A-2DD4122B9AE8}" type="pres">
      <dgm:prSet presAssocID="{08C22E88-82FB-4F4B-8F76-10C0D81DF0F4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7C3ED2-71C1-4BCE-9EAE-12CBD6BAADB6}" type="pres">
      <dgm:prSet presAssocID="{08C22E88-82FB-4F4B-8F76-10C0D81DF0F4}" presName="negativeSpace" presStyleCnt="0"/>
      <dgm:spPr/>
      <dgm:t>
        <a:bodyPr/>
        <a:lstStyle/>
        <a:p>
          <a:endParaRPr lang="zh-TW" altLang="en-US"/>
        </a:p>
      </dgm:t>
    </dgm:pt>
    <dgm:pt modelId="{A8B1642C-FBE2-49B3-9AD3-6E440A26D048}" type="pres">
      <dgm:prSet presAssocID="{08C22E88-82FB-4F4B-8F76-10C0D81DF0F4}" presName="childText" presStyleLbl="conFgAcc1" presStyleIdx="1" presStyleCnt="3" custLinFactY="5001" custLinFactNeighborX="-1087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B83E11-14A4-4E01-B10E-2DB4E916A3DD}" type="pres">
      <dgm:prSet presAssocID="{B3B8BBD5-93C0-4637-AB86-109FC3EFF818}" presName="spaceBetweenRectangles" presStyleCnt="0"/>
      <dgm:spPr/>
      <dgm:t>
        <a:bodyPr/>
        <a:lstStyle/>
        <a:p>
          <a:endParaRPr lang="zh-TW" altLang="en-US"/>
        </a:p>
      </dgm:t>
    </dgm:pt>
    <dgm:pt modelId="{CC05BE2F-BF27-44FB-8BBF-377F7DAC7753}" type="pres">
      <dgm:prSet presAssocID="{6262BAE2-F9E0-4426-8075-C62373F77DA0}" presName="parentLin" presStyleCnt="0"/>
      <dgm:spPr/>
      <dgm:t>
        <a:bodyPr/>
        <a:lstStyle/>
        <a:p>
          <a:endParaRPr lang="zh-TW" altLang="en-US"/>
        </a:p>
      </dgm:t>
    </dgm:pt>
    <dgm:pt modelId="{1E75E7E3-E4AA-496D-80B5-D92EC96DCD83}" type="pres">
      <dgm:prSet presAssocID="{6262BAE2-F9E0-4426-8075-C62373F77DA0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7F1AD625-8FA4-434E-B045-6F63EAFF88E0}" type="pres">
      <dgm:prSet presAssocID="{6262BAE2-F9E0-4426-8075-C62373F77DA0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3E7D34-3268-4011-946B-3054114DD100}" type="pres">
      <dgm:prSet presAssocID="{6262BAE2-F9E0-4426-8075-C62373F77DA0}" presName="negativeSpace" presStyleCnt="0"/>
      <dgm:spPr/>
      <dgm:t>
        <a:bodyPr/>
        <a:lstStyle/>
        <a:p>
          <a:endParaRPr lang="zh-TW" altLang="en-US"/>
        </a:p>
      </dgm:t>
    </dgm:pt>
    <dgm:pt modelId="{5D91935A-4A6B-4DB6-972F-475EF14C0A76}" type="pres">
      <dgm:prSet presAssocID="{6262BAE2-F9E0-4426-8075-C62373F77DA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8830698-2C8B-3242-8E77-E33F6CE67AED}" type="presOf" srcId="{08C22E88-82FB-4F4B-8F76-10C0D81DF0F4}" destId="{576E97A5-8641-4F8F-BD4A-2DD4122B9AE8}" srcOrd="1" destOrd="0" presId="urn:microsoft.com/office/officeart/2005/8/layout/list1"/>
    <dgm:cxn modelId="{72CC969A-F09A-C447-A20B-368F1994B1A1}" type="presOf" srcId="{6262BAE2-F9E0-4426-8075-C62373F77DA0}" destId="{7F1AD625-8FA4-434E-B045-6F63EAFF88E0}" srcOrd="1" destOrd="0" presId="urn:microsoft.com/office/officeart/2005/8/layout/list1"/>
    <dgm:cxn modelId="{75CFA749-DBBC-4A58-95B3-0A021F837996}" srcId="{E8B18A8A-5384-439B-AB64-4599AD70CAF6}" destId="{BF76A39B-AF5C-4511-BC29-2AF9BAC1234A}" srcOrd="0" destOrd="0" parTransId="{B98713E9-646B-461B-8F02-B5C0D9B289D1}" sibTransId="{4F6B3139-C4FA-4CD2-96CE-9D0A316E9753}"/>
    <dgm:cxn modelId="{53F01FD8-AADE-4BB9-8A18-71B461017814}" srcId="{E8B18A8A-5384-439B-AB64-4599AD70CAF6}" destId="{6262BAE2-F9E0-4426-8075-C62373F77DA0}" srcOrd="2" destOrd="0" parTransId="{8AE95A89-BB08-495B-AB5A-57232584F515}" sibTransId="{71CE2162-BC28-4755-BC0A-F13AC53298B5}"/>
    <dgm:cxn modelId="{8593A0DC-95FE-4D3C-8C73-C94C320F6BC4}" srcId="{E8B18A8A-5384-439B-AB64-4599AD70CAF6}" destId="{08C22E88-82FB-4F4B-8F76-10C0D81DF0F4}" srcOrd="1" destOrd="0" parTransId="{FBCCCF38-8205-46F3-BF23-F1E282D9EB3B}" sibTransId="{B3B8BBD5-93C0-4637-AB86-109FC3EFF818}"/>
    <dgm:cxn modelId="{BFBDF3D1-CA72-6343-9629-611E71C66E68}" type="presOf" srcId="{08C22E88-82FB-4F4B-8F76-10C0D81DF0F4}" destId="{1B80300D-02B6-4C1E-B76D-B7D85B79D259}" srcOrd="0" destOrd="0" presId="urn:microsoft.com/office/officeart/2005/8/layout/list1"/>
    <dgm:cxn modelId="{902FFBCA-77CF-2E4E-B972-99528A13909E}" type="presOf" srcId="{E8B18A8A-5384-439B-AB64-4599AD70CAF6}" destId="{7059A941-6589-49B8-A5E9-4EE30EB126B1}" srcOrd="0" destOrd="0" presId="urn:microsoft.com/office/officeart/2005/8/layout/list1"/>
    <dgm:cxn modelId="{CC0DEF70-43D8-0C48-B996-55D54CFDD544}" type="presOf" srcId="{BF76A39B-AF5C-4511-BC29-2AF9BAC1234A}" destId="{0D21BD1F-38EE-4827-8F52-D440E3FC2D13}" srcOrd="1" destOrd="0" presId="urn:microsoft.com/office/officeart/2005/8/layout/list1"/>
    <dgm:cxn modelId="{D5B2CC67-5152-774D-9BC6-DB2A3914A990}" type="presOf" srcId="{6262BAE2-F9E0-4426-8075-C62373F77DA0}" destId="{1E75E7E3-E4AA-496D-80B5-D92EC96DCD83}" srcOrd="0" destOrd="0" presId="urn:microsoft.com/office/officeart/2005/8/layout/list1"/>
    <dgm:cxn modelId="{537FBAE1-5D73-C842-B37F-BD2B4A5F2792}" type="presOf" srcId="{BF76A39B-AF5C-4511-BC29-2AF9BAC1234A}" destId="{1F4E574D-162D-4D10-B00F-3823735BADB5}" srcOrd="0" destOrd="0" presId="urn:microsoft.com/office/officeart/2005/8/layout/list1"/>
    <dgm:cxn modelId="{2864A3D4-7F88-9543-A985-9D729137D488}" type="presParOf" srcId="{7059A941-6589-49B8-A5E9-4EE30EB126B1}" destId="{E444B42D-1181-4FE0-A278-35D072FFA4DC}" srcOrd="0" destOrd="0" presId="urn:microsoft.com/office/officeart/2005/8/layout/list1"/>
    <dgm:cxn modelId="{9D3E9162-68AB-6B4F-8365-B24673B50799}" type="presParOf" srcId="{E444B42D-1181-4FE0-A278-35D072FFA4DC}" destId="{1F4E574D-162D-4D10-B00F-3823735BADB5}" srcOrd="0" destOrd="0" presId="urn:microsoft.com/office/officeart/2005/8/layout/list1"/>
    <dgm:cxn modelId="{9BFB88D3-5B1B-AD45-9BD6-B17032EE8465}" type="presParOf" srcId="{E444B42D-1181-4FE0-A278-35D072FFA4DC}" destId="{0D21BD1F-38EE-4827-8F52-D440E3FC2D13}" srcOrd="1" destOrd="0" presId="urn:microsoft.com/office/officeart/2005/8/layout/list1"/>
    <dgm:cxn modelId="{ACC2C130-F4BC-D44A-91BB-6CDD20C335EE}" type="presParOf" srcId="{7059A941-6589-49B8-A5E9-4EE30EB126B1}" destId="{E75A81E5-217F-4547-9F4C-3321F8132957}" srcOrd="1" destOrd="0" presId="urn:microsoft.com/office/officeart/2005/8/layout/list1"/>
    <dgm:cxn modelId="{7CFDFE32-C12C-4E4A-A147-2248399C4468}" type="presParOf" srcId="{7059A941-6589-49B8-A5E9-4EE30EB126B1}" destId="{496ECD1F-7A9D-4C61-9C05-54ED58423196}" srcOrd="2" destOrd="0" presId="urn:microsoft.com/office/officeart/2005/8/layout/list1"/>
    <dgm:cxn modelId="{A385CDB6-BFDE-244F-91A9-2FE5E7C0108F}" type="presParOf" srcId="{7059A941-6589-49B8-A5E9-4EE30EB126B1}" destId="{4B595072-842D-49A6-ABC4-D34C03C383BD}" srcOrd="3" destOrd="0" presId="urn:microsoft.com/office/officeart/2005/8/layout/list1"/>
    <dgm:cxn modelId="{CFEEC5CE-588F-734F-A5D2-966EF9EB4B54}" type="presParOf" srcId="{7059A941-6589-49B8-A5E9-4EE30EB126B1}" destId="{DB5C969D-D36B-4D59-AEDF-4CCBB1855E35}" srcOrd="4" destOrd="0" presId="urn:microsoft.com/office/officeart/2005/8/layout/list1"/>
    <dgm:cxn modelId="{44D0ABCB-8628-794D-9FB8-6D4BD242E455}" type="presParOf" srcId="{DB5C969D-D36B-4D59-AEDF-4CCBB1855E35}" destId="{1B80300D-02B6-4C1E-B76D-B7D85B79D259}" srcOrd="0" destOrd="0" presId="urn:microsoft.com/office/officeart/2005/8/layout/list1"/>
    <dgm:cxn modelId="{C72D8E37-2C3E-5C48-B907-24F209F3A615}" type="presParOf" srcId="{DB5C969D-D36B-4D59-AEDF-4CCBB1855E35}" destId="{576E97A5-8641-4F8F-BD4A-2DD4122B9AE8}" srcOrd="1" destOrd="0" presId="urn:microsoft.com/office/officeart/2005/8/layout/list1"/>
    <dgm:cxn modelId="{762368F8-26A6-0946-B7E3-1134440A4B07}" type="presParOf" srcId="{7059A941-6589-49B8-A5E9-4EE30EB126B1}" destId="{F77C3ED2-71C1-4BCE-9EAE-12CBD6BAADB6}" srcOrd="5" destOrd="0" presId="urn:microsoft.com/office/officeart/2005/8/layout/list1"/>
    <dgm:cxn modelId="{36F7CB4F-A9B4-0948-83D2-B4DB352CEE69}" type="presParOf" srcId="{7059A941-6589-49B8-A5E9-4EE30EB126B1}" destId="{A8B1642C-FBE2-49B3-9AD3-6E440A26D048}" srcOrd="6" destOrd="0" presId="urn:microsoft.com/office/officeart/2005/8/layout/list1"/>
    <dgm:cxn modelId="{9F02656E-76A1-304F-8D29-A1B4286F821B}" type="presParOf" srcId="{7059A941-6589-49B8-A5E9-4EE30EB126B1}" destId="{37B83E11-14A4-4E01-B10E-2DB4E916A3DD}" srcOrd="7" destOrd="0" presId="urn:microsoft.com/office/officeart/2005/8/layout/list1"/>
    <dgm:cxn modelId="{1D4DC1FF-F188-AB4D-B487-5A2E240402FF}" type="presParOf" srcId="{7059A941-6589-49B8-A5E9-4EE30EB126B1}" destId="{CC05BE2F-BF27-44FB-8BBF-377F7DAC7753}" srcOrd="8" destOrd="0" presId="urn:microsoft.com/office/officeart/2005/8/layout/list1"/>
    <dgm:cxn modelId="{FA5590FA-5F7A-784A-9D8A-32A7852C829D}" type="presParOf" srcId="{CC05BE2F-BF27-44FB-8BBF-377F7DAC7753}" destId="{1E75E7E3-E4AA-496D-80B5-D92EC96DCD83}" srcOrd="0" destOrd="0" presId="urn:microsoft.com/office/officeart/2005/8/layout/list1"/>
    <dgm:cxn modelId="{1456E5D9-B042-D84A-B656-0AE525C4E0DE}" type="presParOf" srcId="{CC05BE2F-BF27-44FB-8BBF-377F7DAC7753}" destId="{7F1AD625-8FA4-434E-B045-6F63EAFF88E0}" srcOrd="1" destOrd="0" presId="urn:microsoft.com/office/officeart/2005/8/layout/list1"/>
    <dgm:cxn modelId="{C3B1322E-18C6-E94A-9FAB-550F8E371398}" type="presParOf" srcId="{7059A941-6589-49B8-A5E9-4EE30EB126B1}" destId="{DE3E7D34-3268-4011-946B-3054114DD100}" srcOrd="9" destOrd="0" presId="urn:microsoft.com/office/officeart/2005/8/layout/list1"/>
    <dgm:cxn modelId="{1902281E-7DFF-5740-A615-15C5AA281FBB}" type="presParOf" srcId="{7059A941-6589-49B8-A5E9-4EE30EB126B1}" destId="{5D91935A-4A6B-4DB6-972F-475EF14C0A7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921E7C-7A11-47ED-8952-76C992AF6D5D}" type="doc">
      <dgm:prSet loTypeId="urn:microsoft.com/office/officeart/2005/8/layout/radial5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03DC574-5CD9-4835-9E9F-A9708F68BED6}">
      <dgm:prSet phldrT="[文字]"/>
      <dgm:spPr/>
      <dgm:t>
        <a:bodyPr/>
        <a:lstStyle/>
        <a:p>
          <a:r>
            <a:rPr lang="zh-TW" altLang="en-US" b="1" cap="none" spc="0" dirty="0" smtClean="0">
              <a:ln w="889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閱讀</a:t>
          </a:r>
          <a:r>
            <a:rPr lang="zh-TW" altLang="en-US" b="1" cap="none" spc="0" dirty="0">
              <a:ln w="889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策略</a:t>
          </a:r>
        </a:p>
      </dgm:t>
    </dgm:pt>
    <dgm:pt modelId="{4380D150-E656-4A6F-87D2-EDBFE22E79F9}" type="parTrans" cxnId="{ED979DC7-3E9D-4182-B9FC-34F765612651}">
      <dgm:prSet/>
      <dgm:spPr/>
      <dgm:t>
        <a:bodyPr/>
        <a:lstStyle/>
        <a:p>
          <a:endParaRPr lang="zh-TW" altLang="en-US"/>
        </a:p>
      </dgm:t>
    </dgm:pt>
    <dgm:pt modelId="{790E67A5-8002-4BC0-946F-C59258860AA0}" type="sibTrans" cxnId="{ED979DC7-3E9D-4182-B9FC-34F765612651}">
      <dgm:prSet/>
      <dgm:spPr/>
      <dgm:t>
        <a:bodyPr/>
        <a:lstStyle/>
        <a:p>
          <a:endParaRPr lang="zh-TW" altLang="en-US"/>
        </a:p>
      </dgm:t>
    </dgm:pt>
    <dgm:pt modelId="{3B94AA45-1B90-4A79-9006-68F64A713F14}">
      <dgm:prSet phldrT="[文字]"/>
      <dgm:spPr/>
      <dgm:t>
        <a:bodyPr/>
        <a:lstStyle/>
        <a:p>
          <a:r>
            <a:rPr lang="en-US" altLang="zh-TW" b="1" smtClean="0">
              <a:solidFill>
                <a:schemeClr val="tx1"/>
              </a:solidFill>
            </a:rPr>
            <a:t>1</a:t>
          </a:r>
          <a:r>
            <a:rPr lang="en-US" altLang="zh-TW" b="1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b="1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解碼策略</a:t>
          </a:r>
          <a:endParaRPr lang="zh-TW" altLang="en-US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2592ADD-1295-456A-A2A6-E493F3BA52D4}" type="parTrans" cxnId="{D12A6424-53C4-4B00-9B6B-87348F1BC7D8}">
      <dgm:prSet/>
      <dgm:spPr/>
      <dgm:t>
        <a:bodyPr/>
        <a:lstStyle/>
        <a:p>
          <a:endParaRPr lang="zh-TW" altLang="en-US"/>
        </a:p>
      </dgm:t>
    </dgm:pt>
    <dgm:pt modelId="{4E60F51A-E3E6-4EF9-B2E6-D4706AD94472}" type="sibTrans" cxnId="{D12A6424-53C4-4B00-9B6B-87348F1BC7D8}">
      <dgm:prSet/>
      <dgm:spPr/>
      <dgm:t>
        <a:bodyPr/>
        <a:lstStyle/>
        <a:p>
          <a:endParaRPr lang="zh-TW" altLang="en-US"/>
        </a:p>
      </dgm:t>
    </dgm:pt>
    <dgm:pt modelId="{51E32E66-8AFC-4366-B6EC-C95946A58318}">
      <dgm:prSet phldrT="[文字]"/>
      <dgm:spPr/>
      <dgm:t>
        <a:bodyPr/>
        <a:lstStyle/>
        <a:p>
          <a:r>
            <a:rPr lang="en-US" altLang="zh-TW" b="1" smtClean="0"/>
            <a:t>4.</a:t>
          </a:r>
          <a:r>
            <a:rPr lang="zh-TW" altLang="en-US" b="1" smtClean="0">
              <a:latin typeface="標楷體" panose="03000509000000000000" pitchFamily="65" charset="-120"/>
              <a:ea typeface="標楷體" panose="03000509000000000000" pitchFamily="65" charset="-120"/>
            </a:rPr>
            <a:t>提問策略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14B5C3A-286C-429C-861B-BB8895EC731B}" type="parTrans" cxnId="{C39E20BC-A28A-4D30-8B21-DD45A662AFDB}">
      <dgm:prSet/>
      <dgm:spPr/>
      <dgm:t>
        <a:bodyPr/>
        <a:lstStyle/>
        <a:p>
          <a:endParaRPr lang="zh-TW" altLang="en-US"/>
        </a:p>
      </dgm:t>
    </dgm:pt>
    <dgm:pt modelId="{1DBDF4C4-B2FE-4E70-8222-F8AFCAD8DCD0}" type="sibTrans" cxnId="{C39E20BC-A28A-4D30-8B21-DD45A662AFDB}">
      <dgm:prSet/>
      <dgm:spPr/>
      <dgm:t>
        <a:bodyPr/>
        <a:lstStyle/>
        <a:p>
          <a:endParaRPr lang="zh-TW" altLang="en-US"/>
        </a:p>
      </dgm:t>
    </dgm:pt>
    <dgm:pt modelId="{4514795F-27F7-4E6A-9CAB-B049FD68FE24}">
      <dgm:prSet phldrT="[文字]"/>
      <dgm:spPr/>
      <dgm:t>
        <a:bodyPr/>
        <a:lstStyle/>
        <a:p>
          <a:r>
            <a:rPr lang="en-US" altLang="zh-TW" b="1" smtClean="0"/>
            <a:t>6.</a:t>
          </a:r>
          <a:r>
            <a:rPr lang="zh-TW" altLang="en-US" b="1" smtClean="0">
              <a:latin typeface="標楷體" panose="03000509000000000000" pitchFamily="65" charset="-120"/>
              <a:ea typeface="標楷體" panose="03000509000000000000" pitchFamily="65" charset="-120"/>
            </a:rPr>
            <a:t>摘要策略</a:t>
          </a:r>
          <a:endParaRPr lang="zh-TW" altLang="en-US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AD53D9B-A1C9-4109-899F-2C7CEF3BEEAA}" type="parTrans" cxnId="{E5AD7EC4-BA9C-47CC-8ADA-68F76E63265F}">
      <dgm:prSet/>
      <dgm:spPr/>
      <dgm:t>
        <a:bodyPr/>
        <a:lstStyle/>
        <a:p>
          <a:endParaRPr lang="zh-TW" altLang="en-US"/>
        </a:p>
      </dgm:t>
    </dgm:pt>
    <dgm:pt modelId="{D1F37013-B77C-4080-9417-EE514A7DF1DB}" type="sibTrans" cxnId="{E5AD7EC4-BA9C-47CC-8ADA-68F76E63265F}">
      <dgm:prSet/>
      <dgm:spPr/>
      <dgm:t>
        <a:bodyPr/>
        <a:lstStyle/>
        <a:p>
          <a:endParaRPr lang="zh-TW" altLang="en-US"/>
        </a:p>
      </dgm:t>
    </dgm:pt>
    <dgm:pt modelId="{CB02C1F6-96A2-4916-B28E-29F5AAE3664F}">
      <dgm:prSet phldrT="[文字]"/>
      <dgm:spPr/>
      <dgm:t>
        <a:bodyPr/>
        <a:lstStyle/>
        <a:p>
          <a:r>
            <a:rPr lang="en-US" altLang="zh-TW" b="1" dirty="0" smtClean="0"/>
            <a:t>7</a:t>
          </a:r>
          <a:r>
            <a: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綜合比較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3A14951-D767-4E35-976C-72FD15BB558B}" type="parTrans" cxnId="{65121B2A-04A0-4A16-9725-2C2468EDE241}">
      <dgm:prSet/>
      <dgm:spPr/>
      <dgm:t>
        <a:bodyPr/>
        <a:lstStyle/>
        <a:p>
          <a:endParaRPr lang="zh-TW" altLang="en-US"/>
        </a:p>
      </dgm:t>
    </dgm:pt>
    <dgm:pt modelId="{0A2AFAA9-7BB2-4AB8-93F6-F4AAD29F09F1}" type="sibTrans" cxnId="{65121B2A-04A0-4A16-9725-2C2468EDE241}">
      <dgm:prSet/>
      <dgm:spPr/>
      <dgm:t>
        <a:bodyPr/>
        <a:lstStyle/>
        <a:p>
          <a:endParaRPr lang="zh-TW" altLang="en-US"/>
        </a:p>
      </dgm:t>
    </dgm:pt>
    <dgm:pt modelId="{CA4F27DE-3240-4D77-BB8E-6D547AD8D2F5}">
      <dgm:prSet phldrT="[文字]"/>
      <dgm:spPr/>
      <dgm:t>
        <a:bodyPr/>
        <a:lstStyle/>
        <a:p>
          <a:r>
            <a:rPr lang="en-US" altLang="zh-TW" b="1" smtClean="0">
              <a:solidFill>
                <a:schemeClr val="tx1"/>
              </a:solidFill>
            </a:rPr>
            <a:t>2.</a:t>
          </a:r>
          <a:r>
            <a:rPr lang="zh-TW" altLang="en-US" b="1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劃線策略</a:t>
          </a:r>
          <a:endParaRPr lang="zh-TW" altLang="en-US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6E7769A-17B2-4010-B813-12CF07CFF8EE}" type="parTrans" cxnId="{93F3CBBC-A5BE-42A7-AA67-52869C47B9CF}">
      <dgm:prSet/>
      <dgm:spPr/>
      <dgm:t>
        <a:bodyPr/>
        <a:lstStyle/>
        <a:p>
          <a:endParaRPr lang="zh-TW" altLang="en-US"/>
        </a:p>
      </dgm:t>
    </dgm:pt>
    <dgm:pt modelId="{6CE6A3CA-95F4-4264-BEE5-09A813728908}" type="sibTrans" cxnId="{93F3CBBC-A5BE-42A7-AA67-52869C47B9CF}">
      <dgm:prSet/>
      <dgm:spPr/>
      <dgm:t>
        <a:bodyPr/>
        <a:lstStyle/>
        <a:p>
          <a:endParaRPr lang="zh-TW" altLang="en-US"/>
        </a:p>
      </dgm:t>
    </dgm:pt>
    <dgm:pt modelId="{34DF9B6C-C1F9-4CBD-9053-AC9AE28F3698}">
      <dgm:prSet phldrT="[文字]"/>
      <dgm:spPr/>
      <dgm:t>
        <a:bodyPr/>
        <a:lstStyle/>
        <a:p>
          <a:r>
            <a:rPr lang="en-US" altLang="zh-TW" b="1" smtClean="0"/>
            <a:t>5.</a:t>
          </a:r>
          <a:r>
            <a:rPr lang="zh-TW" altLang="en-US" b="1" smtClean="0">
              <a:latin typeface="標楷體" panose="03000509000000000000" pitchFamily="65" charset="-120"/>
              <a:ea typeface="標楷體" panose="03000509000000000000" pitchFamily="65" charset="-120"/>
            </a:rPr>
            <a:t>推論策略</a:t>
          </a:r>
          <a:endParaRPr lang="zh-TW" altLang="en-US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4C85E32-85A9-41A1-B648-1AED58D6C63C}" type="parTrans" cxnId="{EFA04C6D-8439-4880-B50D-9DF628EA936E}">
      <dgm:prSet/>
      <dgm:spPr/>
      <dgm:t>
        <a:bodyPr/>
        <a:lstStyle/>
        <a:p>
          <a:endParaRPr lang="zh-TW" altLang="en-US"/>
        </a:p>
      </dgm:t>
    </dgm:pt>
    <dgm:pt modelId="{DC6D8B78-3E0F-4FE7-AFB8-5867EB4C3E8E}" type="sibTrans" cxnId="{EFA04C6D-8439-4880-B50D-9DF628EA936E}">
      <dgm:prSet/>
      <dgm:spPr/>
      <dgm:t>
        <a:bodyPr/>
        <a:lstStyle/>
        <a:p>
          <a:endParaRPr lang="zh-TW" altLang="en-US"/>
        </a:p>
      </dgm:t>
    </dgm:pt>
    <dgm:pt modelId="{6E30419A-E4ED-45D3-A01E-BC016E07D1DF}">
      <dgm:prSet/>
      <dgm:spPr/>
      <dgm:t>
        <a:bodyPr/>
        <a:lstStyle/>
        <a:p>
          <a:r>
            <a:rPr lang="en-US" altLang="zh-TW" b="1" smtClean="0">
              <a:solidFill>
                <a:schemeClr val="tx1"/>
              </a:solidFill>
            </a:rPr>
            <a:t>3.</a:t>
          </a:r>
          <a:r>
            <a:rPr lang="zh-TW" altLang="en-US" b="1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具象化策略</a:t>
          </a:r>
          <a:endParaRPr lang="zh-TW" altLang="en-US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5FBEB78-2F5D-4209-8E0A-3751BB1273EF}" type="parTrans" cxnId="{CAA42B3D-266C-4970-9EEE-30959404CAD1}">
      <dgm:prSet/>
      <dgm:spPr/>
      <dgm:t>
        <a:bodyPr/>
        <a:lstStyle/>
        <a:p>
          <a:endParaRPr lang="zh-TW" altLang="en-US"/>
        </a:p>
      </dgm:t>
    </dgm:pt>
    <dgm:pt modelId="{D6A22698-5EA5-4546-B74C-82565C6CD00D}" type="sibTrans" cxnId="{CAA42B3D-266C-4970-9EEE-30959404CAD1}">
      <dgm:prSet/>
      <dgm:spPr/>
      <dgm:t>
        <a:bodyPr/>
        <a:lstStyle/>
        <a:p>
          <a:endParaRPr lang="zh-TW" altLang="en-US"/>
        </a:p>
      </dgm:t>
    </dgm:pt>
    <dgm:pt modelId="{E24FCC65-43C7-40BB-A4F4-6E9998E54918}">
      <dgm:prSet/>
      <dgm:spPr/>
      <dgm:t>
        <a:bodyPr/>
        <a:lstStyle/>
        <a:p>
          <a:endParaRPr lang="zh-TW" altLang="en-US"/>
        </a:p>
      </dgm:t>
    </dgm:pt>
    <dgm:pt modelId="{4B309D38-7069-48E6-B9A2-097A1011718F}" type="parTrans" cxnId="{B2C710BF-470F-4959-95AA-210207B98F00}">
      <dgm:prSet/>
      <dgm:spPr/>
      <dgm:t>
        <a:bodyPr/>
        <a:lstStyle/>
        <a:p>
          <a:endParaRPr lang="zh-TW" altLang="en-US"/>
        </a:p>
      </dgm:t>
    </dgm:pt>
    <dgm:pt modelId="{1234A609-8E42-48E4-B45E-52491C7241BD}" type="sibTrans" cxnId="{B2C710BF-470F-4959-95AA-210207B98F00}">
      <dgm:prSet/>
      <dgm:spPr/>
      <dgm:t>
        <a:bodyPr/>
        <a:lstStyle/>
        <a:p>
          <a:endParaRPr lang="zh-TW" altLang="en-US"/>
        </a:p>
      </dgm:t>
    </dgm:pt>
    <dgm:pt modelId="{F3AA86FF-A013-40A9-B223-BA1207C61A59}" type="pres">
      <dgm:prSet presAssocID="{A2921E7C-7A11-47ED-8952-76C992AF6D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51FFA5C-AF58-4A3F-9A57-57393EE3D6CB}" type="pres">
      <dgm:prSet presAssocID="{803DC574-5CD9-4835-9E9F-A9708F68BED6}" presName="centerShape" presStyleLbl="node0" presStyleIdx="0" presStyleCnt="1" custLinFactNeighborX="761" custLinFactNeighborY="821"/>
      <dgm:spPr/>
      <dgm:t>
        <a:bodyPr/>
        <a:lstStyle/>
        <a:p>
          <a:endParaRPr lang="zh-TW" altLang="en-US"/>
        </a:p>
      </dgm:t>
    </dgm:pt>
    <dgm:pt modelId="{2754F5E5-FA1D-4344-A1D4-C1F6AB0B6F19}" type="pres">
      <dgm:prSet presAssocID="{C2592ADD-1295-456A-A2A6-E493F3BA52D4}" presName="parTrans" presStyleLbl="sibTrans2D1" presStyleIdx="0" presStyleCnt="7"/>
      <dgm:spPr/>
      <dgm:t>
        <a:bodyPr/>
        <a:lstStyle/>
        <a:p>
          <a:endParaRPr lang="zh-TW" altLang="en-US"/>
        </a:p>
      </dgm:t>
    </dgm:pt>
    <dgm:pt modelId="{200C2F9B-B16A-4684-9097-CD7BBA0ADBBA}" type="pres">
      <dgm:prSet presAssocID="{C2592ADD-1295-456A-A2A6-E493F3BA52D4}" presName="connectorText" presStyleLbl="sibTrans2D1" presStyleIdx="0" presStyleCnt="7"/>
      <dgm:spPr/>
      <dgm:t>
        <a:bodyPr/>
        <a:lstStyle/>
        <a:p>
          <a:endParaRPr lang="zh-TW" altLang="en-US"/>
        </a:p>
      </dgm:t>
    </dgm:pt>
    <dgm:pt modelId="{06F328D1-2AD1-4B21-93C1-B870495EB2D7}" type="pres">
      <dgm:prSet presAssocID="{3B94AA45-1B90-4A79-9006-68F64A713F1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875098-1174-4CF5-BFBD-F83C9482EFB6}" type="pres">
      <dgm:prSet presAssocID="{06E7769A-17B2-4010-B813-12CF07CFF8EE}" presName="parTrans" presStyleLbl="sibTrans2D1" presStyleIdx="1" presStyleCnt="7"/>
      <dgm:spPr/>
      <dgm:t>
        <a:bodyPr/>
        <a:lstStyle/>
        <a:p>
          <a:endParaRPr lang="zh-TW" altLang="en-US"/>
        </a:p>
      </dgm:t>
    </dgm:pt>
    <dgm:pt modelId="{0D4A3DDE-0884-482B-80E9-235651B1318F}" type="pres">
      <dgm:prSet presAssocID="{06E7769A-17B2-4010-B813-12CF07CFF8EE}" presName="connectorText" presStyleLbl="sibTrans2D1" presStyleIdx="1" presStyleCnt="7"/>
      <dgm:spPr/>
      <dgm:t>
        <a:bodyPr/>
        <a:lstStyle/>
        <a:p>
          <a:endParaRPr lang="zh-TW" altLang="en-US"/>
        </a:p>
      </dgm:t>
    </dgm:pt>
    <dgm:pt modelId="{ACDCA1CE-60CA-478F-99B8-A449F5126B7D}" type="pres">
      <dgm:prSet presAssocID="{CA4F27DE-3240-4D77-BB8E-6D547AD8D2F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7ED62C-6C1B-410A-B891-AB5B5AECEBFE}" type="pres">
      <dgm:prSet presAssocID="{75FBEB78-2F5D-4209-8E0A-3751BB1273EF}" presName="parTrans" presStyleLbl="sibTrans2D1" presStyleIdx="2" presStyleCnt="7"/>
      <dgm:spPr/>
      <dgm:t>
        <a:bodyPr/>
        <a:lstStyle/>
        <a:p>
          <a:endParaRPr lang="zh-TW" altLang="en-US"/>
        </a:p>
      </dgm:t>
    </dgm:pt>
    <dgm:pt modelId="{185325CD-EFFF-4193-BA23-079EA435C904}" type="pres">
      <dgm:prSet presAssocID="{75FBEB78-2F5D-4209-8E0A-3751BB1273EF}" presName="connectorText" presStyleLbl="sibTrans2D1" presStyleIdx="2" presStyleCnt="7"/>
      <dgm:spPr/>
      <dgm:t>
        <a:bodyPr/>
        <a:lstStyle/>
        <a:p>
          <a:endParaRPr lang="zh-TW" altLang="en-US"/>
        </a:p>
      </dgm:t>
    </dgm:pt>
    <dgm:pt modelId="{6DE003DE-4263-4D9C-B7E2-A9AC1CEA348D}" type="pres">
      <dgm:prSet presAssocID="{6E30419A-E4ED-45D3-A01E-BC016E07D1D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4A5636-5B7A-4E3D-82E1-EF84B4ABBE73}" type="pres">
      <dgm:prSet presAssocID="{D14B5C3A-286C-429C-861B-BB8895EC731B}" presName="parTrans" presStyleLbl="sibTrans2D1" presStyleIdx="3" presStyleCnt="7"/>
      <dgm:spPr/>
      <dgm:t>
        <a:bodyPr/>
        <a:lstStyle/>
        <a:p>
          <a:endParaRPr lang="zh-TW" altLang="en-US"/>
        </a:p>
      </dgm:t>
    </dgm:pt>
    <dgm:pt modelId="{DC54AC1D-8B16-4584-95FD-4D3AF5545867}" type="pres">
      <dgm:prSet presAssocID="{D14B5C3A-286C-429C-861B-BB8895EC731B}" presName="connectorText" presStyleLbl="sibTrans2D1" presStyleIdx="3" presStyleCnt="7"/>
      <dgm:spPr/>
      <dgm:t>
        <a:bodyPr/>
        <a:lstStyle/>
        <a:p>
          <a:endParaRPr lang="zh-TW" altLang="en-US"/>
        </a:p>
      </dgm:t>
    </dgm:pt>
    <dgm:pt modelId="{98B8DC6C-426F-400E-AC17-061D15F4E668}" type="pres">
      <dgm:prSet presAssocID="{51E32E66-8AFC-4366-B6EC-C95946A5831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DE012E-34D1-4523-88A0-8AA34EB9D091}" type="pres">
      <dgm:prSet presAssocID="{A4C85E32-85A9-41A1-B648-1AED58D6C63C}" presName="parTrans" presStyleLbl="sibTrans2D1" presStyleIdx="4" presStyleCnt="7"/>
      <dgm:spPr/>
      <dgm:t>
        <a:bodyPr/>
        <a:lstStyle/>
        <a:p>
          <a:endParaRPr lang="zh-TW" altLang="en-US"/>
        </a:p>
      </dgm:t>
    </dgm:pt>
    <dgm:pt modelId="{A45865F4-5ABD-4DFC-AE07-174B77899949}" type="pres">
      <dgm:prSet presAssocID="{A4C85E32-85A9-41A1-B648-1AED58D6C63C}" presName="connectorText" presStyleLbl="sibTrans2D1" presStyleIdx="4" presStyleCnt="7"/>
      <dgm:spPr/>
      <dgm:t>
        <a:bodyPr/>
        <a:lstStyle/>
        <a:p>
          <a:endParaRPr lang="zh-TW" altLang="en-US"/>
        </a:p>
      </dgm:t>
    </dgm:pt>
    <dgm:pt modelId="{0D4F07EF-6388-46DB-8BC2-238CB2140206}" type="pres">
      <dgm:prSet presAssocID="{34DF9B6C-C1F9-4CBD-9053-AC9AE28F369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41A0B4-599D-4DDE-8AEE-FB8E871D3B2C}" type="pres">
      <dgm:prSet presAssocID="{3AD53D9B-A1C9-4109-899F-2C7CEF3BEEAA}" presName="parTrans" presStyleLbl="sibTrans2D1" presStyleIdx="5" presStyleCnt="7"/>
      <dgm:spPr/>
      <dgm:t>
        <a:bodyPr/>
        <a:lstStyle/>
        <a:p>
          <a:endParaRPr lang="zh-TW" altLang="en-US"/>
        </a:p>
      </dgm:t>
    </dgm:pt>
    <dgm:pt modelId="{210B1345-045E-4222-84A2-D8990C6D87AA}" type="pres">
      <dgm:prSet presAssocID="{3AD53D9B-A1C9-4109-899F-2C7CEF3BEEAA}" presName="connectorText" presStyleLbl="sibTrans2D1" presStyleIdx="5" presStyleCnt="7"/>
      <dgm:spPr/>
      <dgm:t>
        <a:bodyPr/>
        <a:lstStyle/>
        <a:p>
          <a:endParaRPr lang="zh-TW" altLang="en-US"/>
        </a:p>
      </dgm:t>
    </dgm:pt>
    <dgm:pt modelId="{92F401E3-1A38-477B-9B7B-6AD732FC642B}" type="pres">
      <dgm:prSet presAssocID="{4514795F-27F7-4E6A-9CAB-B049FD68FE2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D8095C-7F10-441B-947B-7E85B629C34E}" type="pres">
      <dgm:prSet presAssocID="{A3A14951-D767-4E35-976C-72FD15BB558B}" presName="parTrans" presStyleLbl="sibTrans2D1" presStyleIdx="6" presStyleCnt="7"/>
      <dgm:spPr/>
      <dgm:t>
        <a:bodyPr/>
        <a:lstStyle/>
        <a:p>
          <a:endParaRPr lang="zh-TW" altLang="en-US"/>
        </a:p>
      </dgm:t>
    </dgm:pt>
    <dgm:pt modelId="{56E242EE-3233-46AD-8792-A050819C2980}" type="pres">
      <dgm:prSet presAssocID="{A3A14951-D767-4E35-976C-72FD15BB558B}" presName="connectorText" presStyleLbl="sibTrans2D1" presStyleIdx="6" presStyleCnt="7"/>
      <dgm:spPr/>
      <dgm:t>
        <a:bodyPr/>
        <a:lstStyle/>
        <a:p>
          <a:endParaRPr lang="zh-TW" altLang="en-US"/>
        </a:p>
      </dgm:t>
    </dgm:pt>
    <dgm:pt modelId="{53A61F32-21F2-4FBC-8572-16330D7588C0}" type="pres">
      <dgm:prSet presAssocID="{CB02C1F6-96A2-4916-B28E-29F5AAE3664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7D303A6-AE60-AC4B-BCB1-8E80E76DB752}" type="presOf" srcId="{A3A14951-D767-4E35-976C-72FD15BB558B}" destId="{C5D8095C-7F10-441B-947B-7E85B629C34E}" srcOrd="0" destOrd="0" presId="urn:microsoft.com/office/officeart/2005/8/layout/radial5"/>
    <dgm:cxn modelId="{04438942-F299-A040-8866-142F201A1920}" type="presOf" srcId="{3B94AA45-1B90-4A79-9006-68F64A713F14}" destId="{06F328D1-2AD1-4B21-93C1-B870495EB2D7}" srcOrd="0" destOrd="0" presId="urn:microsoft.com/office/officeart/2005/8/layout/radial5"/>
    <dgm:cxn modelId="{C39E20BC-A28A-4D30-8B21-DD45A662AFDB}" srcId="{803DC574-5CD9-4835-9E9F-A9708F68BED6}" destId="{51E32E66-8AFC-4366-B6EC-C95946A58318}" srcOrd="3" destOrd="0" parTransId="{D14B5C3A-286C-429C-861B-BB8895EC731B}" sibTransId="{1DBDF4C4-B2FE-4E70-8222-F8AFCAD8DCD0}"/>
    <dgm:cxn modelId="{BC1E507B-5C4A-2640-B259-E8E68596938F}" type="presOf" srcId="{A2921E7C-7A11-47ED-8952-76C992AF6D5D}" destId="{F3AA86FF-A013-40A9-B223-BA1207C61A59}" srcOrd="0" destOrd="0" presId="urn:microsoft.com/office/officeart/2005/8/layout/radial5"/>
    <dgm:cxn modelId="{17FA7D47-9B46-DC41-B37F-6D6605E35295}" type="presOf" srcId="{D14B5C3A-286C-429C-861B-BB8895EC731B}" destId="{EE4A5636-5B7A-4E3D-82E1-EF84B4ABBE73}" srcOrd="0" destOrd="0" presId="urn:microsoft.com/office/officeart/2005/8/layout/radial5"/>
    <dgm:cxn modelId="{B2C710BF-470F-4959-95AA-210207B98F00}" srcId="{A2921E7C-7A11-47ED-8952-76C992AF6D5D}" destId="{E24FCC65-43C7-40BB-A4F4-6E9998E54918}" srcOrd="1" destOrd="0" parTransId="{4B309D38-7069-48E6-B9A2-097A1011718F}" sibTransId="{1234A609-8E42-48E4-B45E-52491C7241BD}"/>
    <dgm:cxn modelId="{2731DA58-5A4B-C84E-BA8D-BB09180E12F0}" type="presOf" srcId="{06E7769A-17B2-4010-B813-12CF07CFF8EE}" destId="{7C875098-1174-4CF5-BFBD-F83C9482EFB6}" srcOrd="0" destOrd="0" presId="urn:microsoft.com/office/officeart/2005/8/layout/radial5"/>
    <dgm:cxn modelId="{65121B2A-04A0-4A16-9725-2C2468EDE241}" srcId="{803DC574-5CD9-4835-9E9F-A9708F68BED6}" destId="{CB02C1F6-96A2-4916-B28E-29F5AAE3664F}" srcOrd="6" destOrd="0" parTransId="{A3A14951-D767-4E35-976C-72FD15BB558B}" sibTransId="{0A2AFAA9-7BB2-4AB8-93F6-F4AAD29F09F1}"/>
    <dgm:cxn modelId="{28BBE471-10EA-D942-A7BA-95A1E916A319}" type="presOf" srcId="{75FBEB78-2F5D-4209-8E0A-3751BB1273EF}" destId="{B47ED62C-6C1B-410A-B891-AB5B5AECEBFE}" srcOrd="0" destOrd="0" presId="urn:microsoft.com/office/officeart/2005/8/layout/radial5"/>
    <dgm:cxn modelId="{06CDB4C0-8E9F-4944-B6AE-40661F78A4B1}" type="presOf" srcId="{75FBEB78-2F5D-4209-8E0A-3751BB1273EF}" destId="{185325CD-EFFF-4193-BA23-079EA435C904}" srcOrd="1" destOrd="0" presId="urn:microsoft.com/office/officeart/2005/8/layout/radial5"/>
    <dgm:cxn modelId="{C79528E6-271C-134E-A485-B54D7E217BA8}" type="presOf" srcId="{C2592ADD-1295-456A-A2A6-E493F3BA52D4}" destId="{2754F5E5-FA1D-4344-A1D4-C1F6AB0B6F19}" srcOrd="0" destOrd="0" presId="urn:microsoft.com/office/officeart/2005/8/layout/radial5"/>
    <dgm:cxn modelId="{C8C84C6A-B9DB-A346-AEF7-5FBAC9E216AA}" type="presOf" srcId="{A3A14951-D767-4E35-976C-72FD15BB558B}" destId="{56E242EE-3233-46AD-8792-A050819C2980}" srcOrd="1" destOrd="0" presId="urn:microsoft.com/office/officeart/2005/8/layout/radial5"/>
    <dgm:cxn modelId="{0DCB031B-607D-314B-8F4C-2681BE2D0D61}" type="presOf" srcId="{803DC574-5CD9-4835-9E9F-A9708F68BED6}" destId="{A51FFA5C-AF58-4A3F-9A57-57393EE3D6CB}" srcOrd="0" destOrd="0" presId="urn:microsoft.com/office/officeart/2005/8/layout/radial5"/>
    <dgm:cxn modelId="{E5AD7EC4-BA9C-47CC-8ADA-68F76E63265F}" srcId="{803DC574-5CD9-4835-9E9F-A9708F68BED6}" destId="{4514795F-27F7-4E6A-9CAB-B049FD68FE24}" srcOrd="5" destOrd="0" parTransId="{3AD53D9B-A1C9-4109-899F-2C7CEF3BEEAA}" sibTransId="{D1F37013-B77C-4080-9417-EE514A7DF1DB}"/>
    <dgm:cxn modelId="{F3FB4FB1-B618-8240-8AFD-1CEF601A4680}" type="presOf" srcId="{3AD53D9B-A1C9-4109-899F-2C7CEF3BEEAA}" destId="{B741A0B4-599D-4DDE-8AEE-FB8E871D3B2C}" srcOrd="0" destOrd="0" presId="urn:microsoft.com/office/officeart/2005/8/layout/radial5"/>
    <dgm:cxn modelId="{1962E0A5-F0F7-B447-97D8-34EF58530864}" type="presOf" srcId="{C2592ADD-1295-456A-A2A6-E493F3BA52D4}" destId="{200C2F9B-B16A-4684-9097-CD7BBA0ADBBA}" srcOrd="1" destOrd="0" presId="urn:microsoft.com/office/officeart/2005/8/layout/radial5"/>
    <dgm:cxn modelId="{1EE94C9B-1953-F04D-9D7A-49C2F9A8E7DD}" type="presOf" srcId="{CB02C1F6-96A2-4916-B28E-29F5AAE3664F}" destId="{53A61F32-21F2-4FBC-8572-16330D7588C0}" srcOrd="0" destOrd="0" presId="urn:microsoft.com/office/officeart/2005/8/layout/radial5"/>
    <dgm:cxn modelId="{EFA04C6D-8439-4880-B50D-9DF628EA936E}" srcId="{803DC574-5CD9-4835-9E9F-A9708F68BED6}" destId="{34DF9B6C-C1F9-4CBD-9053-AC9AE28F3698}" srcOrd="4" destOrd="0" parTransId="{A4C85E32-85A9-41A1-B648-1AED58D6C63C}" sibTransId="{DC6D8B78-3E0F-4FE7-AFB8-5867EB4C3E8E}"/>
    <dgm:cxn modelId="{D12A6424-53C4-4B00-9B6B-87348F1BC7D8}" srcId="{803DC574-5CD9-4835-9E9F-A9708F68BED6}" destId="{3B94AA45-1B90-4A79-9006-68F64A713F14}" srcOrd="0" destOrd="0" parTransId="{C2592ADD-1295-456A-A2A6-E493F3BA52D4}" sibTransId="{4E60F51A-E3E6-4EF9-B2E6-D4706AD94472}"/>
    <dgm:cxn modelId="{954B606E-EA1A-B54C-BA78-8929AF683237}" type="presOf" srcId="{D14B5C3A-286C-429C-861B-BB8895EC731B}" destId="{DC54AC1D-8B16-4584-95FD-4D3AF5545867}" srcOrd="1" destOrd="0" presId="urn:microsoft.com/office/officeart/2005/8/layout/radial5"/>
    <dgm:cxn modelId="{E4FA727B-7D7B-2845-9C34-05CAF41810C2}" type="presOf" srcId="{CA4F27DE-3240-4D77-BB8E-6D547AD8D2F5}" destId="{ACDCA1CE-60CA-478F-99B8-A449F5126B7D}" srcOrd="0" destOrd="0" presId="urn:microsoft.com/office/officeart/2005/8/layout/radial5"/>
    <dgm:cxn modelId="{17B9EA60-425C-A047-9A16-735AA6F5CDA7}" type="presOf" srcId="{6E30419A-E4ED-45D3-A01E-BC016E07D1DF}" destId="{6DE003DE-4263-4D9C-B7E2-A9AC1CEA348D}" srcOrd="0" destOrd="0" presId="urn:microsoft.com/office/officeart/2005/8/layout/radial5"/>
    <dgm:cxn modelId="{ED53A194-0667-BD40-88DE-01AAEAC777AB}" type="presOf" srcId="{A4C85E32-85A9-41A1-B648-1AED58D6C63C}" destId="{A45865F4-5ABD-4DFC-AE07-174B77899949}" srcOrd="1" destOrd="0" presId="urn:microsoft.com/office/officeart/2005/8/layout/radial5"/>
    <dgm:cxn modelId="{DF4AF8E6-0374-604E-A08E-7C058C707EB6}" type="presOf" srcId="{A4C85E32-85A9-41A1-B648-1AED58D6C63C}" destId="{95DE012E-34D1-4523-88A0-8AA34EB9D091}" srcOrd="0" destOrd="0" presId="urn:microsoft.com/office/officeart/2005/8/layout/radial5"/>
    <dgm:cxn modelId="{F513E6F9-E840-584E-B4F9-D99F4727C29A}" type="presOf" srcId="{3AD53D9B-A1C9-4109-899F-2C7CEF3BEEAA}" destId="{210B1345-045E-4222-84A2-D8990C6D87AA}" srcOrd="1" destOrd="0" presId="urn:microsoft.com/office/officeart/2005/8/layout/radial5"/>
    <dgm:cxn modelId="{B86E07FE-C6D9-414D-8ED5-E9C4F337BECA}" type="presOf" srcId="{51E32E66-8AFC-4366-B6EC-C95946A58318}" destId="{98B8DC6C-426F-400E-AC17-061D15F4E668}" srcOrd="0" destOrd="0" presId="urn:microsoft.com/office/officeart/2005/8/layout/radial5"/>
    <dgm:cxn modelId="{CAA42B3D-266C-4970-9EEE-30959404CAD1}" srcId="{803DC574-5CD9-4835-9E9F-A9708F68BED6}" destId="{6E30419A-E4ED-45D3-A01E-BC016E07D1DF}" srcOrd="2" destOrd="0" parTransId="{75FBEB78-2F5D-4209-8E0A-3751BB1273EF}" sibTransId="{D6A22698-5EA5-4546-B74C-82565C6CD00D}"/>
    <dgm:cxn modelId="{24AF20BE-2D16-7E48-95F1-CD64EA5C1A5F}" type="presOf" srcId="{4514795F-27F7-4E6A-9CAB-B049FD68FE24}" destId="{92F401E3-1A38-477B-9B7B-6AD732FC642B}" srcOrd="0" destOrd="0" presId="urn:microsoft.com/office/officeart/2005/8/layout/radial5"/>
    <dgm:cxn modelId="{ED979DC7-3E9D-4182-B9FC-34F765612651}" srcId="{A2921E7C-7A11-47ED-8952-76C992AF6D5D}" destId="{803DC574-5CD9-4835-9E9F-A9708F68BED6}" srcOrd="0" destOrd="0" parTransId="{4380D150-E656-4A6F-87D2-EDBFE22E79F9}" sibTransId="{790E67A5-8002-4BC0-946F-C59258860AA0}"/>
    <dgm:cxn modelId="{8B1401CD-D43E-4546-BD86-3864CF68C313}" type="presOf" srcId="{06E7769A-17B2-4010-B813-12CF07CFF8EE}" destId="{0D4A3DDE-0884-482B-80E9-235651B1318F}" srcOrd="1" destOrd="0" presId="urn:microsoft.com/office/officeart/2005/8/layout/radial5"/>
    <dgm:cxn modelId="{5A4F2192-56A4-FE4C-AF29-1AC85754E9A4}" type="presOf" srcId="{34DF9B6C-C1F9-4CBD-9053-AC9AE28F3698}" destId="{0D4F07EF-6388-46DB-8BC2-238CB2140206}" srcOrd="0" destOrd="0" presId="urn:microsoft.com/office/officeart/2005/8/layout/radial5"/>
    <dgm:cxn modelId="{93F3CBBC-A5BE-42A7-AA67-52869C47B9CF}" srcId="{803DC574-5CD9-4835-9E9F-A9708F68BED6}" destId="{CA4F27DE-3240-4D77-BB8E-6D547AD8D2F5}" srcOrd="1" destOrd="0" parTransId="{06E7769A-17B2-4010-B813-12CF07CFF8EE}" sibTransId="{6CE6A3CA-95F4-4264-BEE5-09A813728908}"/>
    <dgm:cxn modelId="{BFBFDC80-C94B-5A4D-9C0B-A7E7E169AFF1}" type="presParOf" srcId="{F3AA86FF-A013-40A9-B223-BA1207C61A59}" destId="{A51FFA5C-AF58-4A3F-9A57-57393EE3D6CB}" srcOrd="0" destOrd="0" presId="urn:microsoft.com/office/officeart/2005/8/layout/radial5"/>
    <dgm:cxn modelId="{5D90633B-30EB-3346-82B6-5D9D94F45429}" type="presParOf" srcId="{F3AA86FF-A013-40A9-B223-BA1207C61A59}" destId="{2754F5E5-FA1D-4344-A1D4-C1F6AB0B6F19}" srcOrd="1" destOrd="0" presId="urn:microsoft.com/office/officeart/2005/8/layout/radial5"/>
    <dgm:cxn modelId="{36114131-F996-464E-B8AC-6ABE4423D293}" type="presParOf" srcId="{2754F5E5-FA1D-4344-A1D4-C1F6AB0B6F19}" destId="{200C2F9B-B16A-4684-9097-CD7BBA0ADBBA}" srcOrd="0" destOrd="0" presId="urn:microsoft.com/office/officeart/2005/8/layout/radial5"/>
    <dgm:cxn modelId="{2958B8FE-18E8-9148-A8B6-8BB774EACA04}" type="presParOf" srcId="{F3AA86FF-A013-40A9-B223-BA1207C61A59}" destId="{06F328D1-2AD1-4B21-93C1-B870495EB2D7}" srcOrd="2" destOrd="0" presId="urn:microsoft.com/office/officeart/2005/8/layout/radial5"/>
    <dgm:cxn modelId="{C43316D7-52E4-6044-8C92-CDB864493517}" type="presParOf" srcId="{F3AA86FF-A013-40A9-B223-BA1207C61A59}" destId="{7C875098-1174-4CF5-BFBD-F83C9482EFB6}" srcOrd="3" destOrd="0" presId="urn:microsoft.com/office/officeart/2005/8/layout/radial5"/>
    <dgm:cxn modelId="{1BBE17FA-96AB-C143-A6A7-173F05AAF458}" type="presParOf" srcId="{7C875098-1174-4CF5-BFBD-F83C9482EFB6}" destId="{0D4A3DDE-0884-482B-80E9-235651B1318F}" srcOrd="0" destOrd="0" presId="urn:microsoft.com/office/officeart/2005/8/layout/radial5"/>
    <dgm:cxn modelId="{D2E1BD82-6261-554C-9076-E91F86B329AB}" type="presParOf" srcId="{F3AA86FF-A013-40A9-B223-BA1207C61A59}" destId="{ACDCA1CE-60CA-478F-99B8-A449F5126B7D}" srcOrd="4" destOrd="0" presId="urn:microsoft.com/office/officeart/2005/8/layout/radial5"/>
    <dgm:cxn modelId="{7BFA20BA-5195-7D49-8470-1A2DDE70A1B4}" type="presParOf" srcId="{F3AA86FF-A013-40A9-B223-BA1207C61A59}" destId="{B47ED62C-6C1B-410A-B891-AB5B5AECEBFE}" srcOrd="5" destOrd="0" presId="urn:microsoft.com/office/officeart/2005/8/layout/radial5"/>
    <dgm:cxn modelId="{9CC314F9-4EE7-9943-85B1-A8D013A6D399}" type="presParOf" srcId="{B47ED62C-6C1B-410A-B891-AB5B5AECEBFE}" destId="{185325CD-EFFF-4193-BA23-079EA435C904}" srcOrd="0" destOrd="0" presId="urn:microsoft.com/office/officeart/2005/8/layout/radial5"/>
    <dgm:cxn modelId="{0FD6A2D8-71D1-1741-B739-73F37BE89B24}" type="presParOf" srcId="{F3AA86FF-A013-40A9-B223-BA1207C61A59}" destId="{6DE003DE-4263-4D9C-B7E2-A9AC1CEA348D}" srcOrd="6" destOrd="0" presId="urn:microsoft.com/office/officeart/2005/8/layout/radial5"/>
    <dgm:cxn modelId="{66966069-EB8F-5045-B437-121BE377D1A0}" type="presParOf" srcId="{F3AA86FF-A013-40A9-B223-BA1207C61A59}" destId="{EE4A5636-5B7A-4E3D-82E1-EF84B4ABBE73}" srcOrd="7" destOrd="0" presId="urn:microsoft.com/office/officeart/2005/8/layout/radial5"/>
    <dgm:cxn modelId="{2409F716-1ABC-3E45-9A94-19863BEB3111}" type="presParOf" srcId="{EE4A5636-5B7A-4E3D-82E1-EF84B4ABBE73}" destId="{DC54AC1D-8B16-4584-95FD-4D3AF5545867}" srcOrd="0" destOrd="0" presId="urn:microsoft.com/office/officeart/2005/8/layout/radial5"/>
    <dgm:cxn modelId="{316D3538-1688-1144-A0CA-8ACBA0FF37E3}" type="presParOf" srcId="{F3AA86FF-A013-40A9-B223-BA1207C61A59}" destId="{98B8DC6C-426F-400E-AC17-061D15F4E668}" srcOrd="8" destOrd="0" presId="urn:microsoft.com/office/officeart/2005/8/layout/radial5"/>
    <dgm:cxn modelId="{6B7465B9-61D5-E945-B8C5-A4FD59D19908}" type="presParOf" srcId="{F3AA86FF-A013-40A9-B223-BA1207C61A59}" destId="{95DE012E-34D1-4523-88A0-8AA34EB9D091}" srcOrd="9" destOrd="0" presId="urn:microsoft.com/office/officeart/2005/8/layout/radial5"/>
    <dgm:cxn modelId="{0BA0F90A-1D1E-6E48-A7E6-81E44184ACBC}" type="presParOf" srcId="{95DE012E-34D1-4523-88A0-8AA34EB9D091}" destId="{A45865F4-5ABD-4DFC-AE07-174B77899949}" srcOrd="0" destOrd="0" presId="urn:microsoft.com/office/officeart/2005/8/layout/radial5"/>
    <dgm:cxn modelId="{1CC69621-3EE2-EE4D-B5FF-30F69172AC56}" type="presParOf" srcId="{F3AA86FF-A013-40A9-B223-BA1207C61A59}" destId="{0D4F07EF-6388-46DB-8BC2-238CB2140206}" srcOrd="10" destOrd="0" presId="urn:microsoft.com/office/officeart/2005/8/layout/radial5"/>
    <dgm:cxn modelId="{95664D92-F498-114D-B1F2-98579791F931}" type="presParOf" srcId="{F3AA86FF-A013-40A9-B223-BA1207C61A59}" destId="{B741A0B4-599D-4DDE-8AEE-FB8E871D3B2C}" srcOrd="11" destOrd="0" presId="urn:microsoft.com/office/officeart/2005/8/layout/radial5"/>
    <dgm:cxn modelId="{F4BAED2C-7A3A-3345-892C-771838CA5526}" type="presParOf" srcId="{B741A0B4-599D-4DDE-8AEE-FB8E871D3B2C}" destId="{210B1345-045E-4222-84A2-D8990C6D87AA}" srcOrd="0" destOrd="0" presId="urn:microsoft.com/office/officeart/2005/8/layout/radial5"/>
    <dgm:cxn modelId="{3E6B8E10-05AE-8B4B-A623-FB1E90CEC150}" type="presParOf" srcId="{F3AA86FF-A013-40A9-B223-BA1207C61A59}" destId="{92F401E3-1A38-477B-9B7B-6AD732FC642B}" srcOrd="12" destOrd="0" presId="urn:microsoft.com/office/officeart/2005/8/layout/radial5"/>
    <dgm:cxn modelId="{CEB96BC5-50C4-4C40-8B5A-DCCCAB2F3E6F}" type="presParOf" srcId="{F3AA86FF-A013-40A9-B223-BA1207C61A59}" destId="{C5D8095C-7F10-441B-947B-7E85B629C34E}" srcOrd="13" destOrd="0" presId="urn:microsoft.com/office/officeart/2005/8/layout/radial5"/>
    <dgm:cxn modelId="{754FA5EA-9716-7244-BA98-65C417DD5A8B}" type="presParOf" srcId="{C5D8095C-7F10-441B-947B-7E85B629C34E}" destId="{56E242EE-3233-46AD-8792-A050819C2980}" srcOrd="0" destOrd="0" presId="urn:microsoft.com/office/officeart/2005/8/layout/radial5"/>
    <dgm:cxn modelId="{C0CE052F-9D86-0747-8EDD-12714F7C11D1}" type="presParOf" srcId="{F3AA86FF-A013-40A9-B223-BA1207C61A59}" destId="{53A61F32-21F2-4FBC-8572-16330D7588C0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4EC83-D5D7-9040-BEC4-3D559ABC87E5}">
      <dsp:nvSpPr>
        <dsp:cNvPr id="0" name=""/>
        <dsp:cNvSpPr/>
      </dsp:nvSpPr>
      <dsp:spPr>
        <a:xfrm>
          <a:off x="5012848" y="2018823"/>
          <a:ext cx="2467451" cy="2467451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200" kern="1200" dirty="0" smtClean="0"/>
            <a:t>文化</a:t>
          </a:r>
          <a:endParaRPr lang="zh-TW" altLang="en-US" sz="5200" kern="1200" dirty="0"/>
        </a:p>
      </dsp:txBody>
      <dsp:txXfrm>
        <a:off x="5508915" y="2596812"/>
        <a:ext cx="1475317" cy="1268320"/>
      </dsp:txXfrm>
    </dsp:sp>
    <dsp:sp modelId="{3B08B472-F43A-D543-9605-F86E2F9D138D}">
      <dsp:nvSpPr>
        <dsp:cNvPr id="0" name=""/>
        <dsp:cNvSpPr/>
      </dsp:nvSpPr>
      <dsp:spPr>
        <a:xfrm>
          <a:off x="3506303" y="1435608"/>
          <a:ext cx="1936383" cy="1794510"/>
        </a:xfrm>
        <a:prstGeom prst="gear6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文本（文學）</a:t>
          </a:r>
          <a:endParaRPr lang="zh-TW" altLang="en-US" sz="2800" kern="1200" dirty="0"/>
        </a:p>
      </dsp:txBody>
      <dsp:txXfrm>
        <a:off x="3978699" y="1890112"/>
        <a:ext cx="991591" cy="885502"/>
      </dsp:txXfrm>
    </dsp:sp>
    <dsp:sp modelId="{557E24C2-2839-DB49-947C-E3387671E832}">
      <dsp:nvSpPr>
        <dsp:cNvPr id="0" name=""/>
        <dsp:cNvSpPr/>
      </dsp:nvSpPr>
      <dsp:spPr>
        <a:xfrm rot="20700000">
          <a:off x="4582349" y="197579"/>
          <a:ext cx="1758253" cy="1758253"/>
        </a:xfrm>
        <a:prstGeom prst="gear6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文字</a:t>
          </a:r>
          <a:endParaRPr lang="zh-TW" altLang="en-US" sz="2800" kern="1200" dirty="0"/>
        </a:p>
      </dsp:txBody>
      <dsp:txXfrm rot="-20700000">
        <a:off x="4967986" y="583215"/>
        <a:ext cx="986980" cy="986980"/>
      </dsp:txXfrm>
    </dsp:sp>
    <dsp:sp modelId="{2D73BCE7-9A0B-2649-AB6C-00444372E973}">
      <dsp:nvSpPr>
        <dsp:cNvPr id="0" name=""/>
        <dsp:cNvSpPr/>
      </dsp:nvSpPr>
      <dsp:spPr>
        <a:xfrm>
          <a:off x="4826332" y="1644659"/>
          <a:ext cx="3158337" cy="3158337"/>
        </a:xfrm>
        <a:prstGeom prst="circularArrow">
          <a:avLst>
            <a:gd name="adj1" fmla="val 4687"/>
            <a:gd name="adj2" fmla="val 299029"/>
            <a:gd name="adj3" fmla="val 2522746"/>
            <a:gd name="adj4" fmla="val 15847174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F6C5D3-6B6D-2B4E-9D0F-F52944B6786D}">
      <dsp:nvSpPr>
        <dsp:cNvPr id="0" name=""/>
        <dsp:cNvSpPr/>
      </dsp:nvSpPr>
      <dsp:spPr>
        <a:xfrm>
          <a:off x="3287099" y="1037297"/>
          <a:ext cx="2239403" cy="229472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1B7474-7D0E-D942-86E7-21FB2A4B8055}">
      <dsp:nvSpPr>
        <dsp:cNvPr id="0" name=""/>
        <dsp:cNvSpPr/>
      </dsp:nvSpPr>
      <dsp:spPr>
        <a:xfrm>
          <a:off x="4175647" y="-188797"/>
          <a:ext cx="2474180" cy="247418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D299D-D5FD-9943-913A-DD7767BDD7EE}">
      <dsp:nvSpPr>
        <dsp:cNvPr id="0" name=""/>
        <dsp:cNvSpPr/>
      </dsp:nvSpPr>
      <dsp:spPr>
        <a:xfrm>
          <a:off x="2164144" y="1139"/>
          <a:ext cx="2582800" cy="12914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500" kern="1200" dirty="0" smtClean="0"/>
            <a:t>理解能力</a:t>
          </a:r>
          <a:endParaRPr lang="zh-TW" altLang="en-US" sz="4500" kern="1200" dirty="0"/>
        </a:p>
      </dsp:txBody>
      <dsp:txXfrm>
        <a:off x="2201968" y="38963"/>
        <a:ext cx="2507152" cy="1215752"/>
      </dsp:txXfrm>
    </dsp:sp>
    <dsp:sp modelId="{D4349140-FE21-C644-A99C-EA81FBA4E7FB}">
      <dsp:nvSpPr>
        <dsp:cNvPr id="0" name=""/>
        <dsp:cNvSpPr/>
      </dsp:nvSpPr>
      <dsp:spPr>
        <a:xfrm>
          <a:off x="2422424" y="1292539"/>
          <a:ext cx="258280" cy="763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3953"/>
              </a:lnTo>
              <a:lnTo>
                <a:pt x="258280" y="76395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10028-5436-D44A-898A-FD67C20D5960}">
      <dsp:nvSpPr>
        <dsp:cNvPr id="0" name=""/>
        <dsp:cNvSpPr/>
      </dsp:nvSpPr>
      <dsp:spPr>
        <a:xfrm>
          <a:off x="2680704" y="1615390"/>
          <a:ext cx="2493848" cy="88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4400" kern="1200" dirty="0" smtClean="0"/>
            <a:t>聽（聆聽）</a:t>
          </a:r>
          <a:endParaRPr lang="zh-TW" altLang="en-US" sz="4400" kern="1200" dirty="0"/>
        </a:p>
      </dsp:txBody>
      <dsp:txXfrm>
        <a:off x="2706543" y="1641229"/>
        <a:ext cx="2442170" cy="830529"/>
      </dsp:txXfrm>
    </dsp:sp>
    <dsp:sp modelId="{8103C08E-DC38-FA49-AF45-F7A968D1CEBF}">
      <dsp:nvSpPr>
        <dsp:cNvPr id="0" name=""/>
        <dsp:cNvSpPr/>
      </dsp:nvSpPr>
      <dsp:spPr>
        <a:xfrm>
          <a:off x="2422424" y="1292539"/>
          <a:ext cx="258280" cy="198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983"/>
              </a:lnTo>
              <a:lnTo>
                <a:pt x="258280" y="198298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E8BE4-6E6F-F240-89C2-5AB1A34998A6}">
      <dsp:nvSpPr>
        <dsp:cNvPr id="0" name=""/>
        <dsp:cNvSpPr/>
      </dsp:nvSpPr>
      <dsp:spPr>
        <a:xfrm>
          <a:off x="2680704" y="2820447"/>
          <a:ext cx="2493848" cy="910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讀（閱讀）</a:t>
          </a:r>
          <a:endParaRPr lang="zh-TW" altLang="en-US" sz="4400" kern="1200" dirty="0"/>
        </a:p>
      </dsp:txBody>
      <dsp:txXfrm>
        <a:off x="2707361" y="2847104"/>
        <a:ext cx="2440534" cy="856839"/>
      </dsp:txXfrm>
    </dsp:sp>
    <dsp:sp modelId="{6B92CD4C-575D-DE4C-8F84-5A913D145321}">
      <dsp:nvSpPr>
        <dsp:cNvPr id="0" name=""/>
        <dsp:cNvSpPr/>
      </dsp:nvSpPr>
      <dsp:spPr>
        <a:xfrm>
          <a:off x="5392644" y="1139"/>
          <a:ext cx="2582800" cy="12914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500" kern="1200" dirty="0" smtClean="0"/>
            <a:t>表達能力</a:t>
          </a:r>
          <a:endParaRPr lang="zh-TW" altLang="en-US" sz="4500" kern="1200" dirty="0"/>
        </a:p>
      </dsp:txBody>
      <dsp:txXfrm>
        <a:off x="5430468" y="38963"/>
        <a:ext cx="2507152" cy="1215752"/>
      </dsp:txXfrm>
    </dsp:sp>
    <dsp:sp modelId="{227D320A-41EF-7941-B4ED-D5EE0D46D701}">
      <dsp:nvSpPr>
        <dsp:cNvPr id="0" name=""/>
        <dsp:cNvSpPr/>
      </dsp:nvSpPr>
      <dsp:spPr>
        <a:xfrm>
          <a:off x="5650924" y="1292539"/>
          <a:ext cx="258280" cy="777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926"/>
              </a:lnTo>
              <a:lnTo>
                <a:pt x="258280" y="77792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3E45E-CFDB-3D4D-B027-92C681993022}">
      <dsp:nvSpPr>
        <dsp:cNvPr id="0" name=""/>
        <dsp:cNvSpPr/>
      </dsp:nvSpPr>
      <dsp:spPr>
        <a:xfrm>
          <a:off x="5909204" y="1615390"/>
          <a:ext cx="2516391" cy="910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說（說話）</a:t>
          </a:r>
          <a:endParaRPr lang="zh-TW" altLang="en-US" sz="4400" kern="1200" dirty="0"/>
        </a:p>
      </dsp:txBody>
      <dsp:txXfrm>
        <a:off x="5935861" y="1642047"/>
        <a:ext cx="2463077" cy="856839"/>
      </dsp:txXfrm>
    </dsp:sp>
    <dsp:sp modelId="{AAEB9924-C26C-2543-BF7D-6CDDBDBC7539}">
      <dsp:nvSpPr>
        <dsp:cNvPr id="0" name=""/>
        <dsp:cNvSpPr/>
      </dsp:nvSpPr>
      <dsp:spPr>
        <a:xfrm>
          <a:off x="5650924" y="1292539"/>
          <a:ext cx="258280" cy="1991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1455"/>
              </a:lnTo>
              <a:lnTo>
                <a:pt x="258280" y="199145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6D5F6-FC9E-5D43-B7FD-8AED79C52153}">
      <dsp:nvSpPr>
        <dsp:cNvPr id="0" name=""/>
        <dsp:cNvSpPr/>
      </dsp:nvSpPr>
      <dsp:spPr>
        <a:xfrm>
          <a:off x="5909204" y="2848393"/>
          <a:ext cx="2516329" cy="871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寫（書寫）</a:t>
          </a:r>
          <a:endParaRPr lang="zh-TW" altLang="en-US" sz="4400" kern="1200" dirty="0"/>
        </a:p>
      </dsp:txBody>
      <dsp:txXfrm>
        <a:off x="5934721" y="2873910"/>
        <a:ext cx="2465295" cy="820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96655-2393-4BDF-B84B-0597EF5FDE2B}">
      <dsp:nvSpPr>
        <dsp:cNvPr id="0" name=""/>
        <dsp:cNvSpPr/>
      </dsp:nvSpPr>
      <dsp:spPr>
        <a:xfrm>
          <a:off x="1292941" y="0"/>
          <a:ext cx="2010243" cy="201054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1CB2AD-6E44-4931-B12D-01C16E324960}">
      <dsp:nvSpPr>
        <dsp:cNvPr id="0" name=""/>
        <dsp:cNvSpPr/>
      </dsp:nvSpPr>
      <dsp:spPr>
        <a:xfrm>
          <a:off x="1737271" y="725869"/>
          <a:ext cx="1117053" cy="558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smtClean="0">
              <a:latin typeface="標楷體" pitchFamily="65" charset="-120"/>
              <a:ea typeface="標楷體" pitchFamily="65" charset="-120"/>
            </a:rPr>
            <a:t>準備度</a:t>
          </a:r>
          <a:endParaRPr lang="zh-TW" altLang="en-US" sz="2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1737271" y="725869"/>
        <a:ext cx="1117053" cy="558393"/>
      </dsp:txXfrm>
    </dsp:sp>
    <dsp:sp modelId="{FC730FD5-E1C5-49E4-BF4B-CC3746C8EF49}">
      <dsp:nvSpPr>
        <dsp:cNvPr id="0" name=""/>
        <dsp:cNvSpPr/>
      </dsp:nvSpPr>
      <dsp:spPr>
        <a:xfrm>
          <a:off x="734603" y="1155209"/>
          <a:ext cx="2010243" cy="201054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FE7F0D-9712-4E0F-9480-DDDA0432BDB2}">
      <dsp:nvSpPr>
        <dsp:cNvPr id="0" name=""/>
        <dsp:cNvSpPr/>
      </dsp:nvSpPr>
      <dsp:spPr>
        <a:xfrm>
          <a:off x="1181198" y="1887761"/>
          <a:ext cx="1117053" cy="558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標楷體" pitchFamily="65" charset="-120"/>
              <a:ea typeface="標楷體" pitchFamily="65" charset="-120"/>
            </a:rPr>
            <a:t>興趣度</a:t>
          </a:r>
          <a:endParaRPr lang="zh-TW" altLang="en-US" sz="2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1181198" y="1887761"/>
        <a:ext cx="1117053" cy="558393"/>
      </dsp:txXfrm>
    </dsp:sp>
    <dsp:sp modelId="{D2085830-71D7-4469-BEC3-562DA0803AAE}">
      <dsp:nvSpPr>
        <dsp:cNvPr id="0" name=""/>
        <dsp:cNvSpPr/>
      </dsp:nvSpPr>
      <dsp:spPr>
        <a:xfrm>
          <a:off x="1436018" y="2448660"/>
          <a:ext cx="1727110" cy="172780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5B057A1-EA10-4592-9060-876C6113CD05}">
      <dsp:nvSpPr>
        <dsp:cNvPr id="0" name=""/>
        <dsp:cNvSpPr/>
      </dsp:nvSpPr>
      <dsp:spPr>
        <a:xfrm>
          <a:off x="1832501" y="3051324"/>
          <a:ext cx="931879" cy="558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smtClean="0">
              <a:latin typeface="標楷體" pitchFamily="65" charset="-120"/>
              <a:ea typeface="標楷體" pitchFamily="65" charset="-120"/>
            </a:rPr>
            <a:t>學習歷程</a:t>
          </a:r>
          <a:endParaRPr lang="zh-TW" altLang="en-US" sz="2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1832501" y="3051324"/>
        <a:ext cx="931879" cy="558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2CD3B-D412-46B4-8BDE-D283F8612CB9}">
      <dsp:nvSpPr>
        <dsp:cNvPr id="0" name=""/>
        <dsp:cNvSpPr/>
      </dsp:nvSpPr>
      <dsp:spPr>
        <a:xfrm>
          <a:off x="1389241" y="1571765"/>
          <a:ext cx="2024391" cy="20112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標楷體" pitchFamily="65" charset="-120"/>
              <a:ea typeface="標楷體" pitchFamily="65" charset="-120"/>
            </a:rPr>
            <a:t>發展高品質學習經驗</a:t>
          </a:r>
          <a:endParaRPr lang="zh-TW" altLang="en-US" sz="3000" kern="1200" dirty="0">
            <a:latin typeface="標楷體" pitchFamily="65" charset="-120"/>
            <a:ea typeface="標楷體" pitchFamily="65" charset="-120"/>
          </a:endParaRPr>
        </a:p>
      </dsp:txBody>
      <dsp:txXfrm>
        <a:off x="1685706" y="1866302"/>
        <a:ext cx="1431461" cy="1422153"/>
      </dsp:txXfrm>
    </dsp:sp>
    <dsp:sp modelId="{833AF631-C59D-492E-9D7F-CC9136943A91}">
      <dsp:nvSpPr>
        <dsp:cNvPr id="0" name=""/>
        <dsp:cNvSpPr/>
      </dsp:nvSpPr>
      <dsp:spPr>
        <a:xfrm rot="8555027">
          <a:off x="593662" y="3340066"/>
          <a:ext cx="1066190" cy="42490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166766-7BBD-4572-884F-923C973528E5}">
      <dsp:nvSpPr>
        <dsp:cNvPr id="0" name=""/>
        <dsp:cNvSpPr/>
      </dsp:nvSpPr>
      <dsp:spPr>
        <a:xfrm>
          <a:off x="140640" y="3307007"/>
          <a:ext cx="1125420" cy="113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標楷體" pitchFamily="65" charset="-120"/>
              <a:ea typeface="標楷體" pitchFamily="65" charset="-120"/>
            </a:rPr>
            <a:t>考量</a:t>
          </a:r>
          <a:r>
            <a:rPr lang="zh-TW" altLang="en-US" sz="2500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教材內容</a:t>
          </a:r>
          <a:endParaRPr lang="zh-TW" altLang="en-US" sz="2500" kern="1200" dirty="0">
            <a:solidFill>
              <a:srgbClr val="FFFF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173602" y="3339969"/>
        <a:ext cx="1059496" cy="1072912"/>
      </dsp:txXfrm>
    </dsp:sp>
    <dsp:sp modelId="{8EE5558A-A720-4432-95C2-69DE15A2B11E}">
      <dsp:nvSpPr>
        <dsp:cNvPr id="0" name=""/>
        <dsp:cNvSpPr/>
      </dsp:nvSpPr>
      <dsp:spPr>
        <a:xfrm rot="16146088">
          <a:off x="1902262" y="829113"/>
          <a:ext cx="950175" cy="42490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707096"/>
            <a:satOff val="3212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9C1A9B1-E0DE-4738-829F-9441DF40B31A}">
      <dsp:nvSpPr>
        <dsp:cNvPr id="0" name=""/>
        <dsp:cNvSpPr/>
      </dsp:nvSpPr>
      <dsp:spPr>
        <a:xfrm>
          <a:off x="1806077" y="0"/>
          <a:ext cx="1127644" cy="1133068"/>
        </a:xfrm>
        <a:prstGeom prst="roundRect">
          <a:avLst>
            <a:gd name="adj" fmla="val 10000"/>
          </a:avLst>
        </a:prstGeom>
        <a:solidFill>
          <a:schemeClr val="accent3">
            <a:hueOff val="-707096"/>
            <a:satOff val="3212"/>
            <a:lumOff val="-3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標楷體" pitchFamily="65" charset="-120"/>
              <a:ea typeface="標楷體" pitchFamily="65" charset="-120"/>
            </a:rPr>
            <a:t>考量</a:t>
          </a:r>
          <a:r>
            <a:rPr lang="zh-TW" altLang="en-US" sz="2500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教學目標</a:t>
          </a:r>
          <a:endParaRPr lang="zh-TW" altLang="en-US" sz="2500" kern="1200" dirty="0">
            <a:solidFill>
              <a:srgbClr val="FFFF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1839105" y="33028"/>
        <a:ext cx="1061588" cy="1067012"/>
      </dsp:txXfrm>
    </dsp:sp>
    <dsp:sp modelId="{DD72DE9D-3649-48CC-A62A-3BCD3A3EB59F}">
      <dsp:nvSpPr>
        <dsp:cNvPr id="0" name=""/>
        <dsp:cNvSpPr/>
      </dsp:nvSpPr>
      <dsp:spPr>
        <a:xfrm rot="2090462">
          <a:off x="3185420" y="3284707"/>
          <a:ext cx="1074770" cy="42490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61A7D7-23FE-4B60-8093-35E7039BA93F}">
      <dsp:nvSpPr>
        <dsp:cNvPr id="0" name=""/>
        <dsp:cNvSpPr/>
      </dsp:nvSpPr>
      <dsp:spPr>
        <a:xfrm>
          <a:off x="3604137" y="3237632"/>
          <a:ext cx="1119443" cy="1133068"/>
        </a:xfrm>
        <a:prstGeom prst="roundRect">
          <a:avLst>
            <a:gd name="adj" fmla="val 1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標楷體" pitchFamily="65" charset="-120"/>
              <a:ea typeface="標楷體" pitchFamily="65" charset="-120"/>
            </a:rPr>
            <a:t>考量</a:t>
          </a:r>
          <a:r>
            <a:rPr lang="zh-TW" altLang="en-US" sz="2500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教法活動</a:t>
          </a:r>
          <a:endParaRPr lang="zh-TW" altLang="en-US" sz="2500" kern="1200" dirty="0">
            <a:solidFill>
              <a:srgbClr val="FFFF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3636924" y="3270419"/>
        <a:ext cx="1053869" cy="10674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C459B-A699-40E8-9BCB-835188D88C71}">
      <dsp:nvSpPr>
        <dsp:cNvPr id="0" name=""/>
        <dsp:cNvSpPr/>
      </dsp:nvSpPr>
      <dsp:spPr>
        <a:xfrm>
          <a:off x="0" y="0"/>
          <a:ext cx="4973165" cy="497316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F299E-5004-44E1-90F2-75F982C2C729}">
      <dsp:nvSpPr>
        <dsp:cNvPr id="0" name=""/>
        <dsp:cNvSpPr/>
      </dsp:nvSpPr>
      <dsp:spPr>
        <a:xfrm>
          <a:off x="2486582" y="0"/>
          <a:ext cx="5843976" cy="4973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>
              <a:latin typeface="標楷體" pitchFamily="65" charset="-120"/>
              <a:ea typeface="標楷體" pitchFamily="65" charset="-120"/>
            </a:rPr>
            <a:t>成品</a:t>
          </a:r>
          <a:r>
            <a:rPr lang="en-US" altLang="zh-TW" sz="3400" b="1" kern="1200" dirty="0" smtClean="0"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3400" b="1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評量</a:t>
          </a:r>
          <a:r>
            <a:rPr lang="en-US" altLang="zh-TW" sz="3400" b="1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(Assessment)</a:t>
          </a:r>
          <a:endParaRPr lang="zh-TW" altLang="en-US" sz="3400" b="1" kern="1200" dirty="0" smtClean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2486582" y="0"/>
        <a:ext cx="2921988" cy="1491953"/>
      </dsp:txXfrm>
    </dsp:sp>
    <dsp:sp modelId="{37DFE577-6490-45AC-B12C-F8D93CC1E7CB}">
      <dsp:nvSpPr>
        <dsp:cNvPr id="0" name=""/>
        <dsp:cNvSpPr/>
      </dsp:nvSpPr>
      <dsp:spPr>
        <a:xfrm>
          <a:off x="870305" y="1491953"/>
          <a:ext cx="3232554" cy="32325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D4085-0989-4002-9111-B3F96B9643AB}">
      <dsp:nvSpPr>
        <dsp:cNvPr id="0" name=""/>
        <dsp:cNvSpPr/>
      </dsp:nvSpPr>
      <dsp:spPr>
        <a:xfrm>
          <a:off x="2486582" y="1463377"/>
          <a:ext cx="5843976" cy="32325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>
              <a:latin typeface="標楷體" pitchFamily="65" charset="-120"/>
              <a:ea typeface="標楷體" pitchFamily="65" charset="-120"/>
            </a:rPr>
            <a:t>過程</a:t>
          </a:r>
          <a:r>
            <a:rPr lang="en-US" altLang="zh-TW" sz="3400" b="1" kern="1200" dirty="0" smtClean="0"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3400" b="1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教法</a:t>
          </a:r>
          <a:endParaRPr lang="en-US" altLang="zh-TW" sz="3400" b="1" kern="1200" dirty="0" smtClean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400" b="1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(How)</a:t>
          </a:r>
          <a:endParaRPr lang="zh-TW" altLang="en-US" sz="3400" b="1" kern="12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2486582" y="1463377"/>
        <a:ext cx="2921988" cy="1491948"/>
      </dsp:txXfrm>
    </dsp:sp>
    <dsp:sp modelId="{6167F25B-A41C-4820-BF4E-AA7859A4FB4D}">
      <dsp:nvSpPr>
        <dsp:cNvPr id="0" name=""/>
        <dsp:cNvSpPr/>
      </dsp:nvSpPr>
      <dsp:spPr>
        <a:xfrm>
          <a:off x="1740608" y="2983901"/>
          <a:ext cx="1491948" cy="149194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CC32A-38B2-42F9-896E-D70CEE564684}">
      <dsp:nvSpPr>
        <dsp:cNvPr id="0" name=""/>
        <dsp:cNvSpPr/>
      </dsp:nvSpPr>
      <dsp:spPr>
        <a:xfrm>
          <a:off x="2486582" y="2983901"/>
          <a:ext cx="5843976" cy="14919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>
              <a:latin typeface="標楷體" pitchFamily="65" charset="-120"/>
              <a:ea typeface="標楷體" pitchFamily="65" charset="-120"/>
            </a:rPr>
            <a:t>內容</a:t>
          </a:r>
          <a:r>
            <a:rPr lang="en-US" altLang="zh-TW" sz="3400" b="1" kern="1200" dirty="0" smtClean="0"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3400" b="1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教材</a:t>
          </a:r>
          <a:endParaRPr lang="en-US" altLang="zh-TW" sz="3400" b="1" kern="1200" dirty="0" smtClean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400" b="1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(What)</a:t>
          </a:r>
          <a:endParaRPr lang="zh-TW" altLang="en-US" sz="3400" b="1" kern="12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2486582" y="2983901"/>
        <a:ext cx="2921988" cy="1491948"/>
      </dsp:txXfrm>
    </dsp:sp>
    <dsp:sp modelId="{518C5297-4DF1-4B73-BB61-D2158A02064B}">
      <dsp:nvSpPr>
        <dsp:cNvPr id="0" name=""/>
        <dsp:cNvSpPr/>
      </dsp:nvSpPr>
      <dsp:spPr>
        <a:xfrm>
          <a:off x="5408571" y="0"/>
          <a:ext cx="2921988" cy="149195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700" kern="1200" dirty="0" smtClean="0">
              <a:latin typeface="標楷體" pitchFamily="65" charset="-120"/>
              <a:ea typeface="標楷體" pitchFamily="65" charset="-120"/>
            </a:rPr>
            <a:t>複雜多樣</a:t>
          </a:r>
          <a:endParaRPr lang="zh-TW" altLang="en-US" sz="37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700" kern="1200" dirty="0" smtClean="0">
              <a:latin typeface="標楷體" pitchFamily="65" charset="-120"/>
              <a:ea typeface="標楷體" pitchFamily="65" charset="-120"/>
            </a:rPr>
            <a:t>簡單明確</a:t>
          </a:r>
          <a:endParaRPr lang="zh-TW" altLang="en-US" sz="3700" kern="1200" dirty="0">
            <a:latin typeface="標楷體" pitchFamily="65" charset="-120"/>
            <a:ea typeface="標楷體" pitchFamily="65" charset="-120"/>
          </a:endParaRPr>
        </a:p>
      </dsp:txBody>
      <dsp:txXfrm>
        <a:off x="5408571" y="0"/>
        <a:ext cx="2921988" cy="1491953"/>
      </dsp:txXfrm>
    </dsp:sp>
    <dsp:sp modelId="{85025B5E-885D-4FF4-A6E4-71CCD430D23E}">
      <dsp:nvSpPr>
        <dsp:cNvPr id="0" name=""/>
        <dsp:cNvSpPr/>
      </dsp:nvSpPr>
      <dsp:spPr>
        <a:xfrm>
          <a:off x="5408571" y="1491953"/>
          <a:ext cx="2921988" cy="149194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700" kern="1200" dirty="0" smtClean="0">
              <a:latin typeface="標楷體" pitchFamily="65" charset="-120"/>
              <a:ea typeface="標楷體" pitchFamily="65" charset="-120"/>
            </a:rPr>
            <a:t>時間差</a:t>
          </a:r>
          <a:endParaRPr lang="zh-TW" altLang="en-US" sz="37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700" kern="1200" dirty="0" smtClean="0">
              <a:latin typeface="標楷體" pitchFamily="65" charset="-120"/>
              <a:ea typeface="標楷體" pitchFamily="65" charset="-120"/>
            </a:rPr>
            <a:t>路徑差</a:t>
          </a:r>
          <a:endParaRPr lang="zh-TW" altLang="en-US" sz="3700" kern="1200" dirty="0">
            <a:latin typeface="標楷體" pitchFamily="65" charset="-120"/>
            <a:ea typeface="標楷體" pitchFamily="65" charset="-120"/>
          </a:endParaRPr>
        </a:p>
      </dsp:txBody>
      <dsp:txXfrm>
        <a:off x="5408571" y="1491953"/>
        <a:ext cx="2921988" cy="1491948"/>
      </dsp:txXfrm>
    </dsp:sp>
    <dsp:sp modelId="{47397AA2-76DE-4FBF-B5B1-E9476BFFEC2A}">
      <dsp:nvSpPr>
        <dsp:cNvPr id="0" name=""/>
        <dsp:cNvSpPr/>
      </dsp:nvSpPr>
      <dsp:spPr>
        <a:xfrm>
          <a:off x="5408571" y="2983901"/>
          <a:ext cx="2921988" cy="149194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700" kern="1200" dirty="0" smtClean="0">
              <a:latin typeface="標楷體" pitchFamily="65" charset="-120"/>
              <a:ea typeface="標楷體" pitchFamily="65" charset="-120"/>
            </a:rPr>
            <a:t>難易</a:t>
          </a:r>
          <a:endParaRPr lang="zh-TW" altLang="en-US" sz="37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700" kern="1200" dirty="0" smtClean="0">
              <a:latin typeface="標楷體" pitchFamily="65" charset="-120"/>
              <a:ea typeface="標楷體" pitchFamily="65" charset="-120"/>
            </a:rPr>
            <a:t>多寡</a:t>
          </a:r>
          <a:endParaRPr lang="zh-TW" altLang="en-US" sz="3700" kern="1200" dirty="0">
            <a:latin typeface="標楷體" pitchFamily="65" charset="-120"/>
            <a:ea typeface="標楷體" pitchFamily="65" charset="-120"/>
          </a:endParaRPr>
        </a:p>
      </dsp:txBody>
      <dsp:txXfrm>
        <a:off x="5408571" y="2983901"/>
        <a:ext cx="2921988" cy="1491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ECD1F-7A9D-4C61-9C05-54ED58423196}">
      <dsp:nvSpPr>
        <dsp:cNvPr id="0" name=""/>
        <dsp:cNvSpPr/>
      </dsp:nvSpPr>
      <dsp:spPr>
        <a:xfrm>
          <a:off x="0" y="501397"/>
          <a:ext cx="733839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1BD1F-38EE-4827-8F52-D440E3FC2D13}">
      <dsp:nvSpPr>
        <dsp:cNvPr id="0" name=""/>
        <dsp:cNvSpPr/>
      </dsp:nvSpPr>
      <dsp:spPr>
        <a:xfrm>
          <a:off x="355095" y="29076"/>
          <a:ext cx="6978405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162" tIns="0" rIns="19416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適切的學習任務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401209" y="75190"/>
        <a:ext cx="6886177" cy="852412"/>
      </dsp:txXfrm>
    </dsp:sp>
    <dsp:sp modelId="{A8B1642C-FBE2-49B3-9AD3-6E440A26D048}">
      <dsp:nvSpPr>
        <dsp:cNvPr id="0" name=""/>
        <dsp:cNvSpPr/>
      </dsp:nvSpPr>
      <dsp:spPr>
        <a:xfrm>
          <a:off x="0" y="2166045"/>
          <a:ext cx="733839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E97A5-8641-4F8F-BD4A-2DD4122B9AE8}">
      <dsp:nvSpPr>
        <dsp:cNvPr id="0" name=""/>
        <dsp:cNvSpPr/>
      </dsp:nvSpPr>
      <dsp:spPr>
        <a:xfrm>
          <a:off x="349361" y="1480597"/>
          <a:ext cx="6987231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162" tIns="0" rIns="19416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彈性的分組方式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395475" y="1526711"/>
        <a:ext cx="6895003" cy="852412"/>
      </dsp:txXfrm>
    </dsp:sp>
    <dsp:sp modelId="{5D91935A-4A6B-4DB6-972F-475EF14C0A76}">
      <dsp:nvSpPr>
        <dsp:cNvPr id="0" name=""/>
        <dsp:cNvSpPr/>
      </dsp:nvSpPr>
      <dsp:spPr>
        <a:xfrm>
          <a:off x="0" y="3404437"/>
          <a:ext cx="733839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AD625-8FA4-434E-B045-6F63EAFF88E0}">
      <dsp:nvSpPr>
        <dsp:cNvPr id="0" name=""/>
        <dsp:cNvSpPr/>
      </dsp:nvSpPr>
      <dsp:spPr>
        <a:xfrm>
          <a:off x="349361" y="2932116"/>
          <a:ext cx="6987231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162" tIns="0" rIns="19416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smtClean="0">
              <a:latin typeface="標楷體" pitchFamily="65" charset="-120"/>
              <a:ea typeface="標楷體" pitchFamily="65" charset="-120"/>
            </a:rPr>
            <a:t>持續的評量與教學進度的調整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395475" y="2978230"/>
        <a:ext cx="6895003" cy="8524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FFA5C-AF58-4A3F-9A57-57393EE3D6CB}">
      <dsp:nvSpPr>
        <dsp:cNvPr id="0" name=""/>
        <dsp:cNvSpPr/>
      </dsp:nvSpPr>
      <dsp:spPr>
        <a:xfrm>
          <a:off x="4388706" y="1769337"/>
          <a:ext cx="1335881" cy="13358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cap="none" spc="0" dirty="0" smtClean="0">
              <a:ln w="889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閱讀</a:t>
          </a:r>
          <a:r>
            <a:rPr lang="zh-TW" altLang="en-US" sz="2800" b="1" kern="1200" cap="none" spc="0" dirty="0">
              <a:ln w="889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策略</a:t>
          </a:r>
        </a:p>
      </dsp:txBody>
      <dsp:txXfrm>
        <a:off x="4584341" y="1964972"/>
        <a:ext cx="944611" cy="944611"/>
      </dsp:txXfrm>
    </dsp:sp>
    <dsp:sp modelId="{2754F5E5-FA1D-4344-A1D4-C1F6AB0B6F19}">
      <dsp:nvSpPr>
        <dsp:cNvPr id="0" name=""/>
        <dsp:cNvSpPr/>
      </dsp:nvSpPr>
      <dsp:spPr>
        <a:xfrm rot="16148527">
          <a:off x="4893064" y="1268756"/>
          <a:ext cx="298971" cy="45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0800000">
        <a:off x="4938581" y="1404436"/>
        <a:ext cx="209280" cy="272519"/>
      </dsp:txXfrm>
    </dsp:sp>
    <dsp:sp modelId="{06F328D1-2AD1-4B21-93C1-B870495EB2D7}">
      <dsp:nvSpPr>
        <dsp:cNvPr id="0" name=""/>
        <dsp:cNvSpPr/>
      </dsp:nvSpPr>
      <dsp:spPr>
        <a:xfrm>
          <a:off x="4428053" y="3152"/>
          <a:ext cx="1202293" cy="12022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smtClean="0">
              <a:solidFill>
                <a:schemeClr val="tx1"/>
              </a:solidFill>
            </a:rPr>
            <a:t>1</a:t>
          </a:r>
          <a:r>
            <a:rPr lang="en-US" altLang="zh-TW" sz="2000" b="1" kern="120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sz="2000" b="1" kern="120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解碼策略</a:t>
          </a:r>
          <a:endParaRPr lang="zh-TW" altLang="en-US" sz="2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604125" y="179224"/>
        <a:ext cx="850149" cy="850149"/>
      </dsp:txXfrm>
    </dsp:sp>
    <dsp:sp modelId="{7C875098-1174-4CF5-BFBD-F83C9482EFB6}">
      <dsp:nvSpPr>
        <dsp:cNvPr id="0" name=""/>
        <dsp:cNvSpPr/>
      </dsp:nvSpPr>
      <dsp:spPr>
        <a:xfrm rot="19208844">
          <a:off x="5626494" y="1616892"/>
          <a:ext cx="281819" cy="45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553854"/>
            <a:satOff val="2020"/>
            <a:lumOff val="-166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5636314" y="1734821"/>
        <a:ext cx="197273" cy="272519"/>
      </dsp:txXfrm>
    </dsp:sp>
    <dsp:sp modelId="{ACDCA1CE-60CA-478F-99B8-A449F5126B7D}">
      <dsp:nvSpPr>
        <dsp:cNvPr id="0" name=""/>
        <dsp:cNvSpPr/>
      </dsp:nvSpPr>
      <dsp:spPr>
        <a:xfrm>
          <a:off x="5837983" y="682139"/>
          <a:ext cx="1202293" cy="1202293"/>
        </a:xfrm>
        <a:prstGeom prst="ellipse">
          <a:avLst/>
        </a:prstGeom>
        <a:solidFill>
          <a:schemeClr val="accent5">
            <a:hueOff val="-3553854"/>
            <a:satOff val="2020"/>
            <a:lumOff val="-1667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smtClean="0">
              <a:solidFill>
                <a:schemeClr val="tx1"/>
              </a:solidFill>
            </a:rPr>
            <a:t>2.</a:t>
          </a:r>
          <a:r>
            <a:rPr lang="zh-TW" altLang="en-US" sz="2000" b="1" kern="120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劃線策略</a:t>
          </a:r>
          <a:endParaRPr lang="zh-TW" altLang="en-US" sz="2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014055" y="858211"/>
        <a:ext cx="850149" cy="850149"/>
      </dsp:txXfrm>
    </dsp:sp>
    <dsp:sp modelId="{B47ED62C-6C1B-410A-B891-AB5B5AECEBFE}">
      <dsp:nvSpPr>
        <dsp:cNvPr id="0" name=""/>
        <dsp:cNvSpPr/>
      </dsp:nvSpPr>
      <dsp:spPr>
        <a:xfrm rot="727224">
          <a:off x="5814518" y="2401450"/>
          <a:ext cx="265571" cy="45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5815406" y="2483926"/>
        <a:ext cx="185900" cy="272519"/>
      </dsp:txXfrm>
    </dsp:sp>
    <dsp:sp modelId="{6DE003DE-4263-4D9C-B7E2-A9AC1CEA348D}">
      <dsp:nvSpPr>
        <dsp:cNvPr id="0" name=""/>
        <dsp:cNvSpPr/>
      </dsp:nvSpPr>
      <dsp:spPr>
        <a:xfrm>
          <a:off x="6186207" y="2207807"/>
          <a:ext cx="1202293" cy="1202293"/>
        </a:xfrm>
        <a:prstGeom prst="ellipse">
          <a:avLst/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smtClean="0">
              <a:solidFill>
                <a:schemeClr val="tx1"/>
              </a:solidFill>
            </a:rPr>
            <a:t>3.</a:t>
          </a:r>
          <a:r>
            <a:rPr lang="zh-TW" altLang="en-US" sz="2000" b="1" kern="120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具象化策略</a:t>
          </a:r>
          <a:endParaRPr lang="zh-TW" altLang="en-US" sz="2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362279" y="2383879"/>
        <a:ext cx="850149" cy="850149"/>
      </dsp:txXfrm>
    </dsp:sp>
    <dsp:sp modelId="{EE4A5636-5B7A-4E3D-82E1-EF84B4ABBE73}">
      <dsp:nvSpPr>
        <dsp:cNvPr id="0" name=""/>
        <dsp:cNvSpPr/>
      </dsp:nvSpPr>
      <dsp:spPr>
        <a:xfrm rot="3880287">
          <a:off x="5313886" y="3031227"/>
          <a:ext cx="262738" cy="45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5336436" y="3086445"/>
        <a:ext cx="183917" cy="272519"/>
      </dsp:txXfrm>
    </dsp:sp>
    <dsp:sp modelId="{98B8DC6C-426F-400E-AC17-061D15F4E668}">
      <dsp:nvSpPr>
        <dsp:cNvPr id="0" name=""/>
        <dsp:cNvSpPr/>
      </dsp:nvSpPr>
      <dsp:spPr>
        <a:xfrm>
          <a:off x="5210505" y="3431298"/>
          <a:ext cx="1202293" cy="1202293"/>
        </a:xfrm>
        <a:prstGeom prst="ellipse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smtClean="0"/>
            <a:t>4.</a:t>
          </a:r>
          <a:r>
            <a:rPr lang="zh-TW" altLang="en-US" sz="20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提問策略</a:t>
          </a: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386577" y="3607370"/>
        <a:ext cx="850149" cy="850149"/>
      </dsp:txXfrm>
    </dsp:sp>
    <dsp:sp modelId="{95DE012E-34D1-4523-88A0-8AA34EB9D091}">
      <dsp:nvSpPr>
        <dsp:cNvPr id="0" name=""/>
        <dsp:cNvSpPr/>
      </dsp:nvSpPr>
      <dsp:spPr>
        <a:xfrm rot="7015071">
          <a:off x="4502333" y="3030587"/>
          <a:ext cx="275549" cy="45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0800000">
        <a:off x="4562377" y="3084573"/>
        <a:ext cx="192884" cy="272519"/>
      </dsp:txXfrm>
    </dsp:sp>
    <dsp:sp modelId="{0D4F07EF-6388-46DB-8BC2-238CB2140206}">
      <dsp:nvSpPr>
        <dsp:cNvPr id="0" name=""/>
        <dsp:cNvSpPr/>
      </dsp:nvSpPr>
      <dsp:spPr>
        <a:xfrm>
          <a:off x="3645601" y="3431298"/>
          <a:ext cx="1202293" cy="1202293"/>
        </a:xfrm>
        <a:prstGeom prst="ellipse">
          <a:avLst/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smtClean="0"/>
            <a:t>5.</a:t>
          </a:r>
          <a:r>
            <a:rPr lang="zh-TW" altLang="en-US" sz="20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推論策略</a:t>
          </a:r>
          <a:endParaRPr lang="zh-TW" altLang="en-US" sz="2000" b="1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821673" y="3607370"/>
        <a:ext cx="850149" cy="850149"/>
      </dsp:txXfrm>
    </dsp:sp>
    <dsp:sp modelId="{B741A0B4-599D-4DDE-8AEE-FB8E871D3B2C}">
      <dsp:nvSpPr>
        <dsp:cNvPr id="0" name=""/>
        <dsp:cNvSpPr/>
      </dsp:nvSpPr>
      <dsp:spPr>
        <a:xfrm rot="10094501">
          <a:off x="3992279" y="2401126"/>
          <a:ext cx="294036" cy="45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7769267"/>
            <a:satOff val="10099"/>
            <a:lumOff val="-83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0800000">
        <a:off x="4079564" y="2482978"/>
        <a:ext cx="205825" cy="272519"/>
      </dsp:txXfrm>
    </dsp:sp>
    <dsp:sp modelId="{92F401E3-1A38-477B-9B7B-6AD732FC642B}">
      <dsp:nvSpPr>
        <dsp:cNvPr id="0" name=""/>
        <dsp:cNvSpPr/>
      </dsp:nvSpPr>
      <dsp:spPr>
        <a:xfrm>
          <a:off x="2669899" y="2207807"/>
          <a:ext cx="1202293" cy="1202293"/>
        </a:xfrm>
        <a:prstGeom prst="ellipse">
          <a:avLst/>
        </a:prstGeom>
        <a:solidFill>
          <a:schemeClr val="accent5">
            <a:hueOff val="-17769267"/>
            <a:satOff val="10099"/>
            <a:lumOff val="-8333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smtClean="0"/>
            <a:t>6.</a:t>
          </a:r>
          <a:r>
            <a:rPr lang="zh-TW" altLang="en-US" sz="20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摘要策略</a:t>
          </a:r>
          <a:endParaRPr lang="zh-TW" altLang="en-US" sz="2000" b="1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845971" y="2383879"/>
        <a:ext cx="850149" cy="850149"/>
      </dsp:txXfrm>
    </dsp:sp>
    <dsp:sp modelId="{C5D8095C-7F10-441B-947B-7E85B629C34E}">
      <dsp:nvSpPr>
        <dsp:cNvPr id="0" name=""/>
        <dsp:cNvSpPr/>
      </dsp:nvSpPr>
      <dsp:spPr>
        <a:xfrm rot="13125547">
          <a:off x="4166466" y="1617666"/>
          <a:ext cx="304332" cy="45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0800000">
        <a:off x="4247713" y="1737085"/>
        <a:ext cx="213032" cy="272519"/>
      </dsp:txXfrm>
    </dsp:sp>
    <dsp:sp modelId="{53A61F32-21F2-4FBC-8572-16330D7588C0}">
      <dsp:nvSpPr>
        <dsp:cNvPr id="0" name=""/>
        <dsp:cNvSpPr/>
      </dsp:nvSpPr>
      <dsp:spPr>
        <a:xfrm>
          <a:off x="3018123" y="682139"/>
          <a:ext cx="1202293" cy="1202293"/>
        </a:xfrm>
        <a:prstGeom prst="ellipse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/>
            <a:t>7</a:t>
          </a:r>
          <a:r>
            <a:rPr lang="en-US" altLang="zh-TW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綜合比較</a:t>
          </a: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194195" y="858211"/>
        <a:ext cx="850149" cy="850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5C9B2-E6F5-1746-A547-F5051D820338}" type="datetimeFigureOut">
              <a:rPr kumimoji="1" lang="zh-TW" altLang="en-US" smtClean="0"/>
              <a:t>2017/12/11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E116B-11A8-2F49-9EB7-666B65ED62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979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289A1A-7C56-4D30-B7B6-093688FEFD36}" type="slidenum">
              <a:rPr lang="zh-TW" altLang="en-US" smtClean="0"/>
              <a:pPr>
                <a:defRPr/>
              </a:pPr>
              <a:t>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98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8DA4B-FA4E-4F53-AA7D-868842BA7A64}" type="slidenum">
              <a:rPr lang="zh-TW" altLang="en-US" smtClean="0"/>
              <a:pPr>
                <a:defRPr/>
              </a:pPr>
              <a:t>11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76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9F0AC-6D01-4ED2-922B-5A3F6B3B90B8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70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12/11/17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28151;&#40801;&#28151;&#31243;&#24230;Teaching%20Procedure.doc" TargetMode="External"/><Relationship Id="rId4" Type="http://schemas.openxmlformats.org/officeDocument/2006/relationships/diagramData" Target="../diagrams/data6.xml"/><Relationship Id="rId5" Type="http://schemas.openxmlformats.org/officeDocument/2006/relationships/diagramLayout" Target="../diagrams/layout6.xml"/><Relationship Id="rId6" Type="http://schemas.openxmlformats.org/officeDocument/2006/relationships/diagramQuickStyle" Target="../diagrams/quickStyle6.xml"/><Relationship Id="rId7" Type="http://schemas.openxmlformats.org/officeDocument/2006/relationships/diagramColors" Target="../diagrams/colors6.xml"/><Relationship Id="rId8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5" Type="http://schemas.openxmlformats.org/officeDocument/2006/relationships/image" Target="../media/image8.gif"/><Relationship Id="rId6" Type="http://schemas.openxmlformats.org/officeDocument/2006/relationships/image" Target="../media/image9.gif"/><Relationship Id="rId7" Type="http://schemas.openxmlformats.org/officeDocument/2006/relationships/image" Target="../media/image10.gif"/><Relationship Id="rId8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22721;&#34382;&#24291;&#21578;.wmv" TargetMode="External"/><Relationship Id="rId4" Type="http://schemas.openxmlformats.org/officeDocument/2006/relationships/hyperlink" Target="&#26085;&#26412;&#29275;&#22902;&#24291;&#21578;.wmv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&#22855;&#32654;&#24184;&#31119;&#24291;&#21578;2.wmv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&#21129;&#26354;&#24681;-&#33775;&#35486;&#25991;-&#22577;&#21578;.ppt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1625600"/>
            <a:ext cx="9139918" cy="1731963"/>
          </a:xfrm>
        </p:spPr>
        <p:txBody>
          <a:bodyPr/>
          <a:lstStyle/>
          <a:p>
            <a:pPr eaLnBrk="1" hangingPunct="1">
              <a:lnSpc>
                <a:spcPts val="5080"/>
              </a:lnSpc>
              <a:defRPr/>
            </a:pPr>
            <a:r>
              <a:rPr lang="zh-TW" altLang="zh-TW" sz="4400" b="1" dirty="0">
                <a:solidFill>
                  <a:srgbClr val="002060"/>
                </a:solidFill>
                <a:latin typeface="PMingLiU" charset="-120"/>
                <a:ea typeface="PMingLiU" charset="-120"/>
                <a:cs typeface="PMingLiU" charset="-120"/>
              </a:rPr>
              <a:t>在混齡、混程度班級的差異化教學 </a:t>
            </a:r>
            <a:r>
              <a:rPr lang="mr-IN" altLang="zh-TW" sz="4400" b="1" dirty="0" smtClean="0">
                <a:solidFill>
                  <a:srgbClr val="002060"/>
                </a:solidFill>
                <a:latin typeface="PMingLiU" charset="-120"/>
                <a:ea typeface="PMingLiU" charset="-120"/>
                <a:cs typeface="PMingLiU" charset="-120"/>
              </a:rPr>
              <a:t>–</a:t>
            </a:r>
            <a:r>
              <a:rPr lang="zh-TW" altLang="en-US" sz="4400" b="1" dirty="0" smtClean="0">
                <a:solidFill>
                  <a:srgbClr val="002060"/>
                </a:solidFill>
                <a:latin typeface="PMingLiU" charset="-120"/>
                <a:ea typeface="PMingLiU" charset="-120"/>
                <a:cs typeface="PMingLiU" charset="-120"/>
              </a:rPr>
              <a:t>「以</a:t>
            </a:r>
            <a:r>
              <a:rPr lang="zh-TW" altLang="zh-TW" sz="4400" b="1" dirty="0">
                <a:solidFill>
                  <a:srgbClr val="002060"/>
                </a:solidFill>
                <a:latin typeface="PMingLiU" charset="-120"/>
                <a:ea typeface="PMingLiU" charset="-120"/>
                <a:cs typeface="PMingLiU" charset="-120"/>
              </a:rPr>
              <a:t>動畫說漢字」教材</a:t>
            </a:r>
            <a:r>
              <a:rPr lang="zh-TW" altLang="en-US" sz="4400" b="1" dirty="0">
                <a:solidFill>
                  <a:srgbClr val="002060"/>
                </a:solidFill>
                <a:latin typeface="PMingLiU" charset="-120"/>
                <a:ea typeface="PMingLiU" charset="-120"/>
                <a:cs typeface="PMingLiU" charset="-120"/>
              </a:rPr>
              <a:t>為例</a:t>
            </a:r>
            <a:endParaRPr lang="zh-TW" altLang="zh-TW" sz="4400" b="1" dirty="0">
              <a:solidFill>
                <a:srgbClr val="002060"/>
              </a:solidFill>
              <a:latin typeface="PMingLiU" charset="-120"/>
              <a:ea typeface="PMingLiU" charset="-120"/>
              <a:cs typeface="PMingLiU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4463" y="4329113"/>
            <a:ext cx="7672387" cy="1471612"/>
          </a:xfrm>
        </p:spPr>
        <p:txBody>
          <a:bodyPr>
            <a:noAutofit/>
          </a:bodyPr>
          <a:lstStyle/>
          <a:p>
            <a:pPr eaLnBrk="1" hangingPunct="1">
              <a:lnSpc>
                <a:spcPts val="5040"/>
              </a:lnSpc>
              <a:spcBef>
                <a:spcPts val="0"/>
              </a:spcBef>
              <a:defRPr/>
            </a:pPr>
            <a:r>
              <a:rPr lang="zh-TW" altLang="en-US" sz="2800" b="1" dirty="0">
                <a:solidFill>
                  <a:srgbClr val="002060"/>
                </a:solidFill>
                <a:ea typeface="書法家特明體" charset="0"/>
              </a:rPr>
              <a:t>   </a:t>
            </a:r>
            <a:r>
              <a:rPr lang="zh-TW" altLang="en-US" sz="2800" b="1" dirty="0" smtClean="0">
                <a:solidFill>
                  <a:srgbClr val="002060"/>
                </a:solidFill>
                <a:ea typeface="書法家特明體" charset="0"/>
              </a:rPr>
              <a:t> 國立</a:t>
            </a:r>
            <a:r>
              <a:rPr lang="zh-TW" altLang="en-US" sz="2800" b="1" dirty="0">
                <a:solidFill>
                  <a:srgbClr val="002060"/>
                </a:solidFill>
                <a:ea typeface="書法家特明體" charset="0"/>
              </a:rPr>
              <a:t>臺灣戲曲</a:t>
            </a:r>
            <a:r>
              <a:rPr lang="zh-TW" altLang="en-US" sz="2800" b="1" dirty="0" smtClean="0">
                <a:solidFill>
                  <a:srgbClr val="002060"/>
                </a:solidFill>
                <a:ea typeface="書法家特明體" charset="0"/>
              </a:rPr>
              <a:t>學院助理教授兼華語文中心主任</a:t>
            </a:r>
            <a:endParaRPr lang="en-US" altLang="zh-TW" sz="2800" b="1" dirty="0" smtClean="0">
              <a:solidFill>
                <a:srgbClr val="002060"/>
              </a:solidFill>
              <a:ea typeface="書法家特明體" charset="0"/>
            </a:endParaRPr>
          </a:p>
          <a:p>
            <a:pPr eaLnBrk="1" hangingPunct="1">
              <a:lnSpc>
                <a:spcPts val="5040"/>
              </a:lnSpc>
              <a:spcBef>
                <a:spcPts val="0"/>
              </a:spcBef>
              <a:defRPr/>
            </a:pPr>
            <a:r>
              <a:rPr lang="zh-TW" altLang="en-US" sz="2800" b="1" dirty="0">
                <a:solidFill>
                  <a:srgbClr val="002060"/>
                </a:solidFill>
                <a:ea typeface="書法家特明體" charset="0"/>
              </a:rPr>
              <a:t> </a:t>
            </a:r>
            <a:r>
              <a:rPr lang="zh-TW" altLang="en-US" sz="2800" b="1" dirty="0" smtClean="0">
                <a:solidFill>
                  <a:srgbClr val="002060"/>
                </a:solidFill>
                <a:ea typeface="書法家特明體" charset="0"/>
              </a:rPr>
              <a:t>   楊曉菁</a:t>
            </a:r>
            <a:endParaRPr lang="en-US" altLang="zh-TW" sz="2800" b="1" dirty="0" smtClean="0">
              <a:solidFill>
                <a:srgbClr val="002060"/>
              </a:solidFill>
              <a:ea typeface="書法家特明體" charset="0"/>
            </a:endParaRPr>
          </a:p>
          <a:p>
            <a:pPr eaLnBrk="1" hangingPunct="1">
              <a:defRPr/>
            </a:pPr>
            <a:r>
              <a:rPr lang="zh-TW" altLang="en-US" sz="2800" b="1" dirty="0" smtClean="0">
                <a:solidFill>
                  <a:srgbClr val="002060"/>
                </a:solidFill>
                <a:ea typeface="書法家特明體" charset="0"/>
              </a:rPr>
              <a:t>   </a:t>
            </a:r>
            <a:endParaRPr lang="zh-TW" altLang="zh-TW" sz="2800" b="1" dirty="0">
              <a:solidFill>
                <a:srgbClr val="002060"/>
              </a:solidFill>
              <a:ea typeface="書法家特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847529" y="332656"/>
            <a:ext cx="7786687" cy="863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b="1" dirty="0" smtClean="0">
                <a:solidFill>
                  <a:srgbClr val="0070C0"/>
                </a:solidFill>
                <a:latin typeface="PMingLiU" charset="-120"/>
                <a:ea typeface="PMingLiU" charset="-120"/>
                <a:cs typeface="PMingLiU" charset="-120"/>
              </a:rPr>
              <a:t>過  程   </a:t>
            </a:r>
            <a:r>
              <a:rPr lang="en-US" altLang="zh-TW" b="1" dirty="0" smtClean="0">
                <a:solidFill>
                  <a:srgbClr val="0070C0"/>
                </a:solidFill>
                <a:latin typeface="PMingLiU" charset="-120"/>
                <a:ea typeface="PMingLiU" charset="-120"/>
                <a:cs typeface="PMingLiU" charset="-120"/>
              </a:rPr>
              <a:t>( HOW)</a:t>
            </a:r>
            <a:endParaRPr lang="zh-TW" altLang="en-US" b="1" dirty="0">
              <a:solidFill>
                <a:srgbClr val="0070C0"/>
              </a:solidFill>
              <a:latin typeface="PMingLiU" charset="-120"/>
              <a:ea typeface="PMingLiU" charset="-120"/>
              <a:cs typeface="PMingLiU" charset="-120"/>
            </a:endParaRPr>
          </a:p>
        </p:txBody>
      </p:sp>
      <p:sp>
        <p:nvSpPr>
          <p:cNvPr id="18435" name="內容版面配置區 2"/>
          <p:cNvSpPr>
            <a:spLocks noGrp="1"/>
          </p:cNvSpPr>
          <p:nvPr>
            <p:ph idx="4294967295"/>
          </p:nvPr>
        </p:nvSpPr>
        <p:spPr>
          <a:xfrm>
            <a:off x="638629" y="1196256"/>
            <a:ext cx="10682514" cy="4753024"/>
          </a:xfrm>
        </p:spPr>
        <p:txBody>
          <a:bodyPr>
            <a:noAutofit/>
          </a:bodyPr>
          <a:lstStyle/>
          <a:p>
            <a:pPr marL="0">
              <a:lnSpc>
                <a:spcPts val="5020"/>
              </a:lnSpc>
              <a:spcBef>
                <a:spcPts val="600"/>
              </a:spcBef>
            </a:pPr>
            <a:r>
              <a:rPr lang="zh-TW" altLang="en-US" sz="3200" dirty="0" smtClean="0">
                <a:latin typeface="+mn-ea"/>
                <a:cs typeface="PMingLiU" charset="-120"/>
              </a:rPr>
              <a:t>過程是教學裡的 </a:t>
            </a:r>
            <a:r>
              <a:rPr lang="zh-TW" altLang="en-US" sz="4000" dirty="0" smtClean="0">
                <a:latin typeface="PMingLiU" charset="-120"/>
                <a:ea typeface="PMingLiU" charset="-120"/>
                <a:cs typeface="PMingLiU" charset="-120"/>
              </a:rPr>
              <a:t>“</a:t>
            </a:r>
            <a:r>
              <a:rPr lang="en-US" altLang="zh-TW" sz="4000" dirty="0" smtClean="0">
                <a:latin typeface="PMingLiU" charset="-120"/>
                <a:ea typeface="PMingLiU" charset="-120"/>
                <a:cs typeface="PMingLiU" charset="-120"/>
              </a:rPr>
              <a:t>How</a:t>
            </a:r>
            <a:r>
              <a:rPr lang="zh-TW" altLang="en-US" sz="4000" dirty="0">
                <a:latin typeface="PMingLiU" charset="-120"/>
                <a:ea typeface="PMingLiU" charset="-120"/>
                <a:cs typeface="PMingLiU" charset="-120"/>
              </a:rPr>
              <a:t>”</a:t>
            </a:r>
            <a:r>
              <a:rPr lang="zh-TW" altLang="en-US" sz="3200" dirty="0" smtClean="0">
                <a:latin typeface="+mn-ea"/>
                <a:cs typeface="PMingLiU" charset="-120"/>
              </a:rPr>
              <a:t>。</a:t>
            </a:r>
            <a:endParaRPr lang="en-US" altLang="zh-TW" sz="3200" dirty="0" smtClean="0">
              <a:latin typeface="+mn-ea"/>
              <a:cs typeface="PMingLiU" charset="-120"/>
            </a:endParaRPr>
          </a:p>
          <a:p>
            <a:pPr marL="0">
              <a:lnSpc>
                <a:spcPts val="5020"/>
              </a:lnSpc>
              <a:spcBef>
                <a:spcPts val="600"/>
              </a:spcBef>
            </a:pPr>
            <a:r>
              <a:rPr lang="zh-TW" altLang="en-US" sz="3200" dirty="0" smtClean="0">
                <a:latin typeface="+mn-ea"/>
                <a:cs typeface="PMingLiU" charset="-120"/>
              </a:rPr>
              <a:t>是教師設計以幫助學生思考和建構學習內容之訊息和重要</a:t>
            </a:r>
            <a:r>
              <a:rPr lang="en-US" altLang="zh-TW" sz="3200" dirty="0" smtClean="0">
                <a:latin typeface="+mn-ea"/>
                <a:cs typeface="PMingLiU" charset="-120"/>
              </a:rPr>
              <a:t> </a:t>
            </a:r>
            <a:br>
              <a:rPr lang="en-US" altLang="zh-TW" sz="3200" dirty="0" smtClean="0">
                <a:latin typeface="+mn-ea"/>
                <a:cs typeface="PMingLiU" charset="-120"/>
              </a:rPr>
            </a:br>
            <a:r>
              <a:rPr lang="en-US" altLang="zh-TW" sz="3200" dirty="0" smtClean="0">
                <a:latin typeface="+mn-ea"/>
                <a:cs typeface="PMingLiU" charset="-120"/>
              </a:rPr>
              <a:t> </a:t>
            </a:r>
            <a:r>
              <a:rPr lang="zh-TW" altLang="en-US" sz="3200" dirty="0" smtClean="0">
                <a:latin typeface="+mn-ea"/>
                <a:cs typeface="PMingLiU" charset="-120"/>
              </a:rPr>
              <a:t>原則的活動，同時也要求學生運用教學單元裡的重要技能。</a:t>
            </a:r>
            <a:endParaRPr lang="en-US" altLang="zh-TW" sz="3200" dirty="0" smtClean="0">
              <a:latin typeface="+mn-ea"/>
              <a:cs typeface="PMingLiU" charset="-120"/>
            </a:endParaRPr>
          </a:p>
          <a:p>
            <a:pPr marL="0">
              <a:lnSpc>
                <a:spcPts val="5020"/>
              </a:lnSpc>
              <a:spcBef>
                <a:spcPts val="600"/>
              </a:spcBef>
            </a:pPr>
            <a:r>
              <a:rPr lang="zh-TW" altLang="en-US" sz="3200" dirty="0" smtClean="0">
                <a:latin typeface="+mn-ea"/>
                <a:cs typeface="PMingLiU" charset="-120"/>
              </a:rPr>
              <a:t>當</a:t>
            </a:r>
            <a:r>
              <a:rPr lang="zh-TW" altLang="en-US" sz="3200" dirty="0" smtClean="0">
                <a:solidFill>
                  <a:srgbClr val="C00000"/>
                </a:solidFill>
                <a:latin typeface="+mn-ea"/>
                <a:cs typeface="PMingLiU" charset="-120"/>
              </a:rPr>
              <a:t>過程差異化</a:t>
            </a:r>
            <a:r>
              <a:rPr lang="zh-TW" altLang="en-US" sz="3200" dirty="0" smtClean="0">
                <a:latin typeface="+mn-ea"/>
                <a:cs typeface="PMingLiU" charset="-120"/>
              </a:rPr>
              <a:t>時，</a:t>
            </a:r>
            <a:r>
              <a:rPr lang="zh-TW" altLang="en-US" sz="3200" dirty="0" smtClean="0">
                <a:solidFill>
                  <a:srgbClr val="C00000"/>
                </a:solidFill>
                <a:latin typeface="+mn-ea"/>
                <a:cs typeface="PMingLiU" charset="-120"/>
              </a:rPr>
              <a:t>學生會從事不同的活動</a:t>
            </a:r>
            <a:r>
              <a:rPr lang="zh-TW" altLang="en-US" sz="3200" dirty="0" smtClean="0">
                <a:latin typeface="+mn-ea"/>
                <a:cs typeface="PMingLiU" charset="-120"/>
              </a:rPr>
              <a:t>，但</a:t>
            </a:r>
            <a:r>
              <a:rPr lang="zh-TW" altLang="en-US" sz="3200" dirty="0" smtClean="0">
                <a:solidFill>
                  <a:srgbClr val="C00000"/>
                </a:solidFill>
                <a:latin typeface="+mn-ea"/>
                <a:cs typeface="PMingLiU" charset="-120"/>
              </a:rPr>
              <a:t>每項活動都</a:t>
            </a:r>
            <a:r>
              <a:rPr lang="en-US" altLang="zh-TW" sz="3200" dirty="0" smtClean="0">
                <a:solidFill>
                  <a:srgbClr val="C00000"/>
                </a:solidFill>
                <a:latin typeface="+mn-ea"/>
                <a:cs typeface="PMingLiU" charset="-120"/>
              </a:rPr>
              <a:t/>
            </a:r>
            <a:br>
              <a:rPr lang="en-US" altLang="zh-TW" sz="3200" dirty="0" smtClean="0">
                <a:solidFill>
                  <a:srgbClr val="C00000"/>
                </a:solidFill>
                <a:latin typeface="+mn-ea"/>
                <a:cs typeface="PMingLiU" charset="-120"/>
              </a:rPr>
            </a:br>
            <a:r>
              <a:rPr lang="en-US" altLang="zh-TW" sz="3200" dirty="0" smtClean="0">
                <a:solidFill>
                  <a:srgbClr val="C00000"/>
                </a:solidFill>
                <a:latin typeface="+mn-ea"/>
                <a:cs typeface="PMingLiU" charset="-120"/>
              </a:rPr>
              <a:t> </a:t>
            </a:r>
            <a:r>
              <a:rPr lang="zh-TW" altLang="en-US" sz="3200" dirty="0" smtClean="0">
                <a:solidFill>
                  <a:srgbClr val="C00000"/>
                </a:solidFill>
                <a:latin typeface="+mn-ea"/>
                <a:cs typeface="PMingLiU" charset="-120"/>
              </a:rPr>
              <a:t>應該指向這堂課的共同焦點</a:t>
            </a:r>
            <a:r>
              <a:rPr lang="zh-TW" altLang="en-US" sz="3200" dirty="0" smtClean="0">
                <a:latin typeface="+mn-ea"/>
                <a:cs typeface="PMingLiU" charset="-120"/>
              </a:rPr>
              <a:t>，關注學生應該知道、理解和</a:t>
            </a:r>
            <a:r>
              <a:rPr lang="en-US" altLang="zh-TW" sz="3200" dirty="0" smtClean="0">
                <a:latin typeface="+mn-ea"/>
                <a:cs typeface="PMingLiU" charset="-120"/>
              </a:rPr>
              <a:t/>
            </a:r>
            <a:br>
              <a:rPr lang="en-US" altLang="zh-TW" sz="3200" dirty="0" smtClean="0">
                <a:latin typeface="+mn-ea"/>
                <a:cs typeface="PMingLiU" charset="-120"/>
              </a:rPr>
            </a:br>
            <a:r>
              <a:rPr lang="en-US" altLang="zh-TW" sz="3200" dirty="0" smtClean="0">
                <a:latin typeface="+mn-ea"/>
                <a:cs typeface="PMingLiU" charset="-120"/>
              </a:rPr>
              <a:t> </a:t>
            </a:r>
            <a:r>
              <a:rPr lang="zh-TW" altLang="en-US" sz="3200" dirty="0" smtClean="0">
                <a:latin typeface="+mn-ea"/>
                <a:cs typeface="PMingLiU" charset="-120"/>
              </a:rPr>
              <a:t>能夠做到什麼。所有學生都投入有意義、尊重其能力的任</a:t>
            </a:r>
            <a:r>
              <a:rPr lang="en-US" altLang="zh-TW" sz="3200" dirty="0">
                <a:latin typeface="+mn-ea"/>
                <a:cs typeface="PMingLiU" charset="-120"/>
              </a:rPr>
              <a:t/>
            </a:r>
            <a:br>
              <a:rPr lang="en-US" altLang="zh-TW" sz="3200" dirty="0">
                <a:latin typeface="+mn-ea"/>
                <a:cs typeface="PMingLiU" charset="-120"/>
              </a:rPr>
            </a:br>
            <a:r>
              <a:rPr lang="en-US" altLang="zh-TW" sz="3200" dirty="0" smtClean="0">
                <a:latin typeface="+mn-ea"/>
                <a:cs typeface="PMingLiU" charset="-120"/>
              </a:rPr>
              <a:t> </a:t>
            </a:r>
            <a:r>
              <a:rPr lang="zh-TW" altLang="en-US" sz="3200" dirty="0" smtClean="0">
                <a:latin typeface="+mn-ea"/>
                <a:cs typeface="PMingLiU" charset="-120"/>
              </a:rPr>
              <a:t>務。</a:t>
            </a:r>
            <a:endParaRPr lang="en-US" altLang="zh-TW" sz="3200" dirty="0" smtClean="0">
              <a:latin typeface="+mn-ea"/>
              <a:cs typeface="PMingLiU" charset="-12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1981200" y="476251"/>
            <a:ext cx="8229600" cy="1152525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混齡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差異化</a:t>
            </a:r>
            <a:r>
              <a:rPr lang="zh-TW" altLang="en-US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教學</a:t>
            </a:r>
            <a:r>
              <a:rPr lang="zh-TW" altLang="en-US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之原則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812801" y="1494971"/>
            <a:ext cx="10537370" cy="4677229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差異化教學是教師</a:t>
            </a:r>
            <a:r>
              <a:rPr lang="zh-TW" altLang="en-US" sz="2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回應學生的學習需求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所實施的教學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 smtClean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670578583"/>
              </p:ext>
            </p:extLst>
          </p:nvPr>
        </p:nvGraphicFramePr>
        <p:xfrm>
          <a:off x="2286000" y="2357438"/>
          <a:ext cx="7338392" cy="4239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046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zh-TW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設計</a:t>
            </a:r>
            <a:r>
              <a:rPr lang="en-US" altLang="zh-TW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zh-TW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（學習單設計）</a:t>
            </a:r>
            <a:endParaRPr lang="zh-TW" altLang="en-US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4260"/>
              </a:lnSpc>
              <a:spcBef>
                <a:spcPts val="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教師的</a:t>
            </a:r>
            <a:r>
              <a:rPr lang="en-US" altLang="zh-TW" sz="2800" dirty="0" smtClean="0">
                <a:latin typeface="+mj-lt"/>
                <a:ea typeface="標楷體" pitchFamily="65" charset="-120"/>
              </a:rPr>
              <a:t>Lesson Plan</a:t>
            </a:r>
            <a:r>
              <a:rPr lang="zh-TW" altLang="en-US" sz="2800" dirty="0" smtClean="0">
                <a:latin typeface="+mj-lt"/>
                <a:ea typeface="標楷體" pitchFamily="65" charset="-120"/>
              </a:rPr>
              <a:t>，學生的</a:t>
            </a:r>
            <a:r>
              <a:rPr lang="en-US" altLang="zh-TW" sz="2800" dirty="0" smtClean="0">
                <a:latin typeface="+mj-lt"/>
                <a:ea typeface="標楷體" pitchFamily="65" charset="-120"/>
              </a:rPr>
              <a:t>Work Sheet</a:t>
            </a:r>
          </a:p>
          <a:p>
            <a:pPr marL="0" indent="0">
              <a:lnSpc>
                <a:spcPts val="4260"/>
              </a:lnSpc>
              <a:spcBef>
                <a:spcPts val="0"/>
              </a:spcBef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設計</a:t>
            </a:r>
            <a:r>
              <a:rPr lang="en-US" altLang="zh-TW" sz="2800" dirty="0">
                <a:ea typeface="標楷體" pitchFamily="65" charset="-120"/>
              </a:rPr>
              <a:t>A</a:t>
            </a:r>
            <a:r>
              <a:rPr lang="zh-TW" altLang="zh-TW" sz="2800" dirty="0">
                <a:ea typeface="標楷體" pitchFamily="65" charset="-120"/>
              </a:rPr>
              <a:t>、</a:t>
            </a:r>
            <a:r>
              <a:rPr lang="en-US" altLang="zh-TW" sz="2800" dirty="0">
                <a:ea typeface="標楷體" pitchFamily="65" charset="-120"/>
              </a:rPr>
              <a:t>B</a:t>
            </a:r>
            <a:r>
              <a:rPr lang="zh-TW" altLang="zh-TW" sz="2800" dirty="0">
                <a:ea typeface="標楷體" pitchFamily="65" charset="-120"/>
              </a:rPr>
              <a:t>、</a:t>
            </a:r>
            <a:r>
              <a:rPr lang="en-US" altLang="zh-TW" sz="2800" dirty="0">
                <a:ea typeface="標楷體" pitchFamily="65" charset="-120"/>
              </a:rPr>
              <a:t>C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方案，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是為因應不同學生的反應而搭的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鷹架。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ts val="4260"/>
              </a:lnSpc>
              <a:spcBef>
                <a:spcPts val="0"/>
              </a:spcBef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教師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可評估學生學習經驗與能力，選擇略高於孩子能力的方案進行教學，使孩子具有挑戰性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成就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感。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ts val="4260"/>
              </a:lnSpc>
              <a:spcBef>
                <a:spcPts val="0"/>
              </a:spcBef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教師選擇</a:t>
            </a:r>
            <a:r>
              <a:rPr lang="en-US" altLang="zh-TW" sz="2800" dirty="0">
                <a:ea typeface="標楷體" pitchFamily="65" charset="-120"/>
              </a:rPr>
              <a:t>A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方案進行教學時，學生未能了解該方案的意圖，則調整為</a:t>
            </a:r>
            <a:r>
              <a:rPr lang="en-US" altLang="zh-TW" sz="2800" dirty="0">
                <a:ea typeface="標楷體" pitchFamily="65" charset="-120"/>
              </a:rPr>
              <a:t>B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方案或</a:t>
            </a:r>
            <a:r>
              <a:rPr lang="en-US" altLang="zh-TW" sz="2800" dirty="0">
                <a:ea typeface="標楷體" pitchFamily="65" charset="-120"/>
              </a:rPr>
              <a:t>C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方案，而非每個方案都要進行教學。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68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283055"/>
              </p:ext>
            </p:extLst>
          </p:nvPr>
        </p:nvGraphicFramePr>
        <p:xfrm>
          <a:off x="1069848" y="1816443"/>
          <a:ext cx="10058400" cy="4636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47606"/>
          </a:xfrm>
        </p:spPr>
        <p:txBody>
          <a:bodyPr/>
          <a:lstStyle/>
          <a:p>
            <a:r>
              <a:rPr kumimoji="1" lang="zh-TW" altLang="en-US" dirty="0" smtClean="0">
                <a:solidFill>
                  <a:srgbClr val="002060"/>
                </a:solidFill>
              </a:rPr>
              <a:t>混齡閱讀教學策略</a:t>
            </a:r>
            <a:endParaRPr kumimoji="1"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7" y="1190172"/>
            <a:ext cx="10614153" cy="5263018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endParaRPr kumimoji="1" lang="zh-TW" altLang="en-US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8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37768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 smtClean="0"/>
              <a:t>閱讀與思辨教學（ </a:t>
            </a:r>
            <a:r>
              <a:rPr kumimoji="1" lang="en-US" altLang="zh-TW" dirty="0" smtClean="0"/>
              <a:t>Reading </a:t>
            </a:r>
            <a:r>
              <a:rPr kumimoji="1" lang="zh-TW" altLang="en-US" dirty="0" smtClean="0"/>
              <a:t>＆</a:t>
            </a:r>
            <a:r>
              <a:rPr kumimoji="1" lang="en-US" altLang="zh-TW" dirty="0" smtClean="0"/>
              <a:t>thinking)</a:t>
            </a:r>
            <a:endParaRPr kumimoji="1"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1069848" y="1422400"/>
            <a:ext cx="4751832" cy="798286"/>
          </a:xfrm>
        </p:spPr>
        <p:txBody>
          <a:bodyPr>
            <a:normAutofit/>
          </a:bodyPr>
          <a:lstStyle/>
          <a:p>
            <a:r>
              <a:rPr kumimoji="1" lang="zh-TW" altLang="en-US" sz="2400" dirty="0" smtClean="0"/>
              <a:t>形式理解型閱讀策略</a:t>
            </a:r>
            <a:endParaRPr kumimoji="1" lang="zh-TW" altLang="en-US" sz="2400" dirty="0"/>
          </a:p>
        </p:txBody>
      </p:sp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>
          <a:xfrm>
            <a:off x="914400" y="2423886"/>
            <a:ext cx="4907280" cy="3611154"/>
          </a:xfrm>
        </p:spPr>
        <p:txBody>
          <a:bodyPr>
            <a:normAutofit/>
          </a:bodyPr>
          <a:lstStyle/>
          <a:p>
            <a:pPr>
              <a:lnSpc>
                <a:spcPts val="3960"/>
              </a:lnSpc>
              <a:spcBef>
                <a:spcPts val="0"/>
              </a:spcBef>
            </a:pPr>
            <a:r>
              <a:rPr kumimoji="1" lang="zh-TW" altLang="en-US" sz="2800" dirty="0" smtClean="0"/>
              <a:t>一、解碼策略（語言認知）</a:t>
            </a:r>
            <a:r>
              <a:rPr kumimoji="1" lang="en-US" altLang="zh-TW" sz="2800" dirty="0" smtClean="0"/>
              <a:t/>
            </a:r>
            <a:br>
              <a:rPr kumimoji="1" lang="en-US" altLang="zh-TW" sz="2800" dirty="0" smtClean="0"/>
            </a:br>
            <a:r>
              <a:rPr kumimoji="1" lang="zh-TW" altLang="en-US" sz="2800" dirty="0" smtClean="0">
                <a:solidFill>
                  <a:srgbClr val="FF0000"/>
                </a:solidFill>
              </a:rPr>
              <a:t>（一）字的解碼</a:t>
            </a:r>
            <a:r>
              <a:rPr kumimoji="1" lang="en-US" altLang="zh-TW" sz="2800" dirty="0" smtClean="0">
                <a:solidFill>
                  <a:srgbClr val="FF0000"/>
                </a:solidFill>
              </a:rPr>
              <a:t/>
            </a:r>
            <a:br>
              <a:rPr kumimoji="1" lang="en-US" altLang="zh-TW" sz="2800" dirty="0" smtClean="0">
                <a:solidFill>
                  <a:srgbClr val="FF0000"/>
                </a:solidFill>
              </a:rPr>
            </a:br>
            <a:r>
              <a:rPr kumimoji="1" lang="zh-TW" altLang="en-US" sz="2800" dirty="0" smtClean="0">
                <a:solidFill>
                  <a:srgbClr val="FF0000"/>
                </a:solidFill>
              </a:rPr>
              <a:t>（二）詞的解碼</a:t>
            </a:r>
            <a:r>
              <a:rPr kumimoji="1" lang="en-US" altLang="zh-TW" sz="2800" dirty="0" smtClean="0">
                <a:solidFill>
                  <a:srgbClr val="FF0000"/>
                </a:solidFill>
              </a:rPr>
              <a:t/>
            </a:r>
            <a:br>
              <a:rPr kumimoji="1" lang="en-US" altLang="zh-TW" sz="2800" dirty="0" smtClean="0">
                <a:solidFill>
                  <a:srgbClr val="FF0000"/>
                </a:solidFill>
              </a:rPr>
            </a:br>
            <a:r>
              <a:rPr kumimoji="1" lang="zh-TW" altLang="en-US" sz="2800" dirty="0" smtClean="0">
                <a:solidFill>
                  <a:srgbClr val="FF0000"/>
                </a:solidFill>
              </a:rPr>
              <a:t>（三）句的解碼</a:t>
            </a:r>
            <a:endParaRPr kumimoji="1" lang="en-US" altLang="zh-TW" sz="2800" dirty="0" smtClean="0">
              <a:solidFill>
                <a:srgbClr val="FF0000"/>
              </a:solidFill>
            </a:endParaRPr>
          </a:p>
          <a:p>
            <a:r>
              <a:rPr kumimoji="1" lang="zh-TW" altLang="en-US" sz="2800" dirty="0" smtClean="0"/>
              <a:t>二、劃線策略（組織加工）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三、具象化策略（組織重構）</a:t>
            </a:r>
            <a:endParaRPr kumimoji="1" lang="zh-TW" altLang="en-US" sz="2800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3"/>
          </p:nvPr>
        </p:nvSpPr>
        <p:spPr>
          <a:xfrm>
            <a:off x="6364224" y="1524000"/>
            <a:ext cx="4754880" cy="696686"/>
          </a:xfrm>
        </p:spPr>
        <p:txBody>
          <a:bodyPr>
            <a:normAutofit/>
          </a:bodyPr>
          <a:lstStyle/>
          <a:p>
            <a:r>
              <a:rPr kumimoji="1" lang="zh-TW" altLang="en-US" sz="2400" dirty="0" smtClean="0"/>
              <a:t>內容理解型閱讀策略</a:t>
            </a:r>
            <a:endParaRPr kumimoji="1" lang="zh-TW" altLang="en-US" sz="2400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4"/>
          </p:nvPr>
        </p:nvSpPr>
        <p:spPr>
          <a:xfrm>
            <a:off x="6052456" y="2322286"/>
            <a:ext cx="6139543" cy="3712754"/>
          </a:xfrm>
        </p:spPr>
        <p:txBody>
          <a:bodyPr>
            <a:normAutofit/>
          </a:bodyPr>
          <a:lstStyle/>
          <a:p>
            <a:pPr marL="0">
              <a:lnSpc>
                <a:spcPts val="3560"/>
              </a:lnSpc>
              <a:spcBef>
                <a:spcPts val="0"/>
              </a:spcBef>
            </a:pPr>
            <a:r>
              <a:rPr kumimoji="1" lang="zh-TW" altLang="en-US" sz="2800" dirty="0" smtClean="0"/>
              <a:t>四、</a:t>
            </a:r>
            <a:r>
              <a:rPr lang="zh-TW" altLang="zh-TW" sz="2800" dirty="0" smtClean="0"/>
              <a:t>提問</a:t>
            </a:r>
            <a:r>
              <a:rPr lang="zh-TW" altLang="zh-TW" sz="2800" dirty="0"/>
              <a:t>策略—組織</a:t>
            </a:r>
            <a:r>
              <a:rPr lang="zh-TW" altLang="zh-TW" sz="2800" dirty="0" smtClean="0"/>
              <a:t>監控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（一）作者自詢（事先閱讀）</a:t>
            </a:r>
            <a:r>
              <a:rPr lang="en-US" altLang="zh-TW" sz="2800" dirty="0">
                <a:solidFill>
                  <a:srgbClr val="FF0000"/>
                </a:solidFill>
              </a:rPr>
              <a:t/>
            </a:r>
            <a:br>
              <a:rPr lang="en-US" altLang="zh-TW" sz="2800" dirty="0">
                <a:solidFill>
                  <a:srgbClr val="FF0000"/>
                </a:solidFill>
              </a:rPr>
            </a:br>
            <a:r>
              <a:rPr lang="zh-TW" altLang="en-US" sz="2800" dirty="0" smtClean="0">
                <a:solidFill>
                  <a:srgbClr val="FF0000"/>
                </a:solidFill>
              </a:rPr>
              <a:t> （二）教師提問（學習單）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/>
              <a:t>五、</a:t>
            </a:r>
            <a:r>
              <a:rPr lang="zh-TW" altLang="zh-TW" sz="2800" dirty="0" smtClean="0"/>
              <a:t>推論</a:t>
            </a:r>
            <a:r>
              <a:rPr lang="zh-TW" altLang="zh-TW" sz="2800" dirty="0"/>
              <a:t>策略—組織監控 </a:t>
            </a:r>
            <a:endParaRPr lang="en-US" altLang="zh-TW" sz="2800" dirty="0" smtClean="0"/>
          </a:p>
          <a:p>
            <a:r>
              <a:rPr lang="zh-TW" altLang="en-US" sz="2800" dirty="0" smtClean="0"/>
              <a:t>六、</a:t>
            </a:r>
            <a:r>
              <a:rPr lang="zh-TW" altLang="zh-TW" sz="2800" dirty="0" smtClean="0"/>
              <a:t>摘要</a:t>
            </a:r>
            <a:r>
              <a:rPr lang="zh-TW" altLang="zh-TW" sz="2800" dirty="0"/>
              <a:t>策略—組織整併 </a:t>
            </a:r>
            <a:r>
              <a:rPr lang="zh-TW" altLang="en-US" sz="2400" dirty="0" smtClean="0">
                <a:solidFill>
                  <a:schemeClr val="accent1"/>
                </a:solidFill>
              </a:rPr>
              <a:t>（長話短說）</a:t>
            </a:r>
            <a:endParaRPr lang="en-US" altLang="zh-TW" sz="2400" dirty="0" smtClean="0">
              <a:solidFill>
                <a:schemeClr val="accent1"/>
              </a:solidFill>
            </a:endParaRPr>
          </a:p>
          <a:p>
            <a:r>
              <a:rPr lang="zh-TW" altLang="en-US" sz="2800" dirty="0" smtClean="0"/>
              <a:t>七、</a:t>
            </a:r>
            <a:r>
              <a:rPr lang="zh-TW" altLang="zh-TW" sz="2800" dirty="0" smtClean="0"/>
              <a:t>綜合</a:t>
            </a:r>
            <a:r>
              <a:rPr lang="zh-TW" altLang="zh-TW" sz="2800" dirty="0"/>
              <a:t>比較策略—組織延伸 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68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字的解碼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漢字特色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系統性</a:t>
            </a:r>
            <a:endParaRPr lang="zh-TW" altLang="en-US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609600" y="2257425"/>
            <a:ext cx="10972800" cy="3868740"/>
          </a:xfrm>
        </p:spPr>
        <p:txBody>
          <a:bodyPr>
            <a:normAutofit/>
          </a:bodyPr>
          <a:lstStyle/>
          <a:p>
            <a:pPr>
              <a:lnSpc>
                <a:spcPts val="4520"/>
              </a:lnSpc>
              <a:spcBef>
                <a:spcPts val="0"/>
              </a:spcBef>
            </a:pP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言語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520"/>
              </a:lnSpc>
              <a:spcBef>
                <a:spcPts val="0"/>
              </a:spcBef>
            </a:pP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字由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」、「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字組合而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。「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涵義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是言語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zh-TW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CN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部首有言</a:t>
            </a:r>
            <a:r>
              <a:rPr lang="zh-CN" altLang="zh-TW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TW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</a:t>
            </a:r>
            <a:r>
              <a:rPr lang="zh-CN" altLang="zh-TW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zh-TW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CN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謂</a:t>
            </a:r>
            <a:r>
              <a:rPr lang="zh-CN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誇</a:t>
            </a:r>
            <a:r>
              <a:rPr lang="zh-CN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</a:t>
            </a:r>
            <a:r>
              <a:rPr lang="zh-CN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讀等都</a:t>
            </a:r>
            <a:r>
              <a:rPr lang="zh-CN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和言語</a:t>
            </a:r>
            <a:r>
              <a:rPr lang="zh-CN" altLang="zh-TW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有關</a:t>
            </a:r>
            <a:r>
              <a:rPr lang="zh-CN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條理分明的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意思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聲符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如倫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綸等字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多有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條理分明的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意思。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42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548680"/>
            <a:ext cx="2592288" cy="27843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94" y="625409"/>
            <a:ext cx="2784309" cy="2736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向右箭號 10"/>
          <p:cNvSpPr/>
          <p:nvPr/>
        </p:nvSpPr>
        <p:spPr>
          <a:xfrm>
            <a:off x="3842082" y="1940835"/>
            <a:ext cx="1056117" cy="3982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/>
              <a:t>                                                                 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394" y="625410"/>
            <a:ext cx="2556668" cy="27797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4005064"/>
            <a:ext cx="2592288" cy="2112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94" y="4005064"/>
            <a:ext cx="2784309" cy="2112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299" y="4005064"/>
            <a:ext cx="2438763" cy="2112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817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72693"/>
          </a:xfrm>
        </p:spPr>
        <p:txBody>
          <a:bodyPr/>
          <a:lstStyle/>
          <a:p>
            <a:r>
              <a:rPr lang="zh-TW" altLang="en-US" dirty="0" smtClean="0">
                <a:latin typeface="標楷體" charset="-120"/>
                <a:ea typeface="標楷體" charset="-120"/>
              </a:rPr>
              <a:t>字的解碼</a:t>
            </a:r>
            <a:r>
              <a:rPr lang="en-US" altLang="zh-TW" dirty="0" smtClean="0">
                <a:latin typeface="標楷體" charset="-120"/>
                <a:ea typeface="標楷體" charset="-120"/>
              </a:rPr>
              <a:t>—</a:t>
            </a:r>
            <a:r>
              <a:rPr lang="zh-TW" altLang="en-US" dirty="0">
                <a:latin typeface="標楷體" charset="-120"/>
                <a:ea typeface="標楷體" charset="-120"/>
              </a:rPr>
              <a:t>當繁體遇上簡體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614363" y="1728789"/>
            <a:ext cx="11577637" cy="447198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新細明體" charset="-120"/>
              </a:rPr>
              <a:t>傳統字：</a:t>
            </a:r>
            <a:r>
              <a:rPr lang="zh-TW" altLang="en-US" sz="3200" dirty="0">
                <a:solidFill>
                  <a:srgbClr val="C00000"/>
                </a:solidFill>
                <a:ea typeface="新細明體" charset="-120"/>
              </a:rPr>
              <a:t>門、開、關</a:t>
            </a:r>
          </a:p>
          <a:p>
            <a:r>
              <a:rPr lang="zh-TW" altLang="en-US" sz="3200" dirty="0">
                <a:ea typeface="新細明體" charset="-120"/>
              </a:rPr>
              <a:t>簡化字：门、开、关</a:t>
            </a:r>
          </a:p>
          <a:p>
            <a:r>
              <a:rPr lang="zh-TW" altLang="en-US" sz="3200" dirty="0">
                <a:ea typeface="新細明體" charset="-120"/>
              </a:rPr>
              <a:t>傳統字：</a:t>
            </a:r>
            <a:r>
              <a:rPr lang="zh-TW" altLang="en-US" sz="3200" dirty="0">
                <a:solidFill>
                  <a:srgbClr val="C00000"/>
                </a:solidFill>
                <a:ea typeface="新細明體" charset="-120"/>
              </a:rPr>
              <a:t>葉、諜、蝶、碟</a:t>
            </a:r>
          </a:p>
          <a:p>
            <a:r>
              <a:rPr lang="zh-TW" altLang="en-US" sz="3200" dirty="0">
                <a:ea typeface="新細明體" charset="-120"/>
              </a:rPr>
              <a:t>簡化字：叶、谍、蝶、碟</a:t>
            </a:r>
            <a:endParaRPr lang="en-US" altLang="zh-TW" sz="3200" dirty="0">
              <a:ea typeface="新細明體" charset="-120"/>
            </a:endParaRPr>
          </a:p>
          <a:p>
            <a:r>
              <a:rPr lang="zh-TW" altLang="en-US" sz="3200" dirty="0">
                <a:ea typeface="新細明體" charset="-120"/>
              </a:rPr>
              <a:t>傳統字：</a:t>
            </a:r>
            <a:r>
              <a:rPr lang="zh-TW" altLang="en-US" sz="3200" dirty="0">
                <a:solidFill>
                  <a:srgbClr val="C00000"/>
                </a:solidFill>
                <a:ea typeface="新細明體" charset="-120"/>
              </a:rPr>
              <a:t>構、購、講、媾、溝</a:t>
            </a:r>
          </a:p>
          <a:p>
            <a:r>
              <a:rPr lang="zh-TW" altLang="en-US" sz="3200" dirty="0">
                <a:ea typeface="新細明體" charset="-120"/>
              </a:rPr>
              <a:t>簡化字：构、购、讲、媾、沟</a:t>
            </a:r>
            <a:endParaRPr lang="en-US" altLang="zh-TW" sz="3200" dirty="0">
              <a:ea typeface="新細明體" charset="-120"/>
            </a:endParaRPr>
          </a:p>
          <a:p>
            <a:r>
              <a:rPr lang="en-US" altLang="zh-TW" sz="3200" dirty="0">
                <a:latin typeface="標楷體" charset="-120"/>
                <a:ea typeface="標楷體" charset="-120"/>
              </a:rPr>
              <a:t>(</a:t>
            </a:r>
            <a:r>
              <a:rPr lang="zh-TW" altLang="en-US" sz="3200" dirty="0">
                <a:latin typeface="標楷體" charset="-120"/>
                <a:ea typeface="標楷體" charset="-120"/>
              </a:rPr>
              <a:t>冓在甲骨文裡畫的是某種結構交錯的構造物，表達交流、交錯之意</a:t>
            </a:r>
            <a:r>
              <a:rPr lang="en-US" altLang="zh-TW" sz="3200" dirty="0">
                <a:latin typeface="標楷體" charset="-120"/>
                <a:ea typeface="標楷體" charset="-120"/>
              </a:rPr>
              <a:t>)</a:t>
            </a:r>
            <a:endParaRPr lang="zh-TW" altLang="en-US" sz="3200" dirty="0">
              <a:latin typeface="標楷體" charset="-120"/>
              <a:ea typeface="標楷體" charset="-120"/>
            </a:endParaRPr>
          </a:p>
          <a:p>
            <a:endParaRPr lang="zh-TW" altLang="en-US" sz="3600" dirty="0">
              <a:ea typeface="新細明體" charset="-120"/>
            </a:endParaRPr>
          </a:p>
          <a:p>
            <a:endParaRPr lang="zh-TW" altLang="en-US" sz="36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44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787081"/>
          </a:xfrm>
        </p:spPr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句子解碼</a:t>
            </a:r>
            <a:r>
              <a:rPr lang="en-US" altLang="zh-TW" dirty="0" smtClean="0">
                <a:latin typeface="+mn-ea"/>
                <a:ea typeface="+mn-ea"/>
              </a:rPr>
              <a:t>--</a:t>
            </a:r>
            <a:r>
              <a:rPr lang="zh-TW" altLang="zh-TW" dirty="0" smtClean="0">
                <a:latin typeface="+mn-ea"/>
                <a:ea typeface="+mn-ea"/>
              </a:rPr>
              <a:t>句法</a:t>
            </a:r>
            <a:r>
              <a:rPr lang="zh-TW" altLang="zh-TW" dirty="0">
                <a:latin typeface="+mn-ea"/>
                <a:ea typeface="+mn-ea"/>
              </a:rPr>
              <a:t>結構、</a:t>
            </a:r>
            <a:r>
              <a:rPr lang="zh-TW" altLang="zh-TW" dirty="0">
                <a:solidFill>
                  <a:srgbClr val="FF0000"/>
                </a:solidFill>
                <a:latin typeface="+mn-ea"/>
                <a:ea typeface="+mn-ea"/>
              </a:rPr>
              <a:t>標點符號</a:t>
            </a:r>
            <a:r>
              <a:rPr lang="zh-TW" altLang="zh-TW" dirty="0">
                <a:latin typeface="+mn-ea"/>
                <a:ea typeface="+mn-ea"/>
              </a:rPr>
              <a:t>及寫作手法 </a:t>
            </a:r>
            <a:endParaRPr kumimoji="1"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2800" dirty="0"/>
              <a:t>教育部頒定的通用標點符號有如下十五種</a:t>
            </a:r>
            <a:r>
              <a:rPr lang="zh-TW" altLang="zh-TW" sz="2800" dirty="0" smtClean="0"/>
              <a:t>：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zh-TW" altLang="zh-TW" sz="2800" dirty="0" smtClean="0">
                <a:solidFill>
                  <a:srgbClr val="FF0000"/>
                </a:solidFill>
              </a:rPr>
              <a:t>句號</a:t>
            </a:r>
            <a:r>
              <a:rPr lang="zh-TW" altLang="zh-TW" sz="2800" dirty="0"/>
              <a:t>、逗號、頓號、分號、冒號、引號、夾注號、問號、驚嘆號、</a:t>
            </a:r>
            <a:r>
              <a:rPr lang="zh-TW" altLang="zh-TW" sz="2800" dirty="0" smtClean="0"/>
              <a:t>破折號</a:t>
            </a:r>
            <a:r>
              <a:rPr lang="zh-TW" altLang="zh-TW" sz="2800" dirty="0"/>
              <a:t>、刪節號、書名號、專名號、間隔號、連接號等十五種。其中「連接號</a:t>
            </a:r>
            <a:r>
              <a:rPr lang="zh-TW" altLang="zh-TW" sz="2800" dirty="0" smtClean="0"/>
              <a:t>」為</a:t>
            </a:r>
            <a:r>
              <a:rPr lang="zh-TW" altLang="zh-TW" sz="2800" dirty="0"/>
              <a:t>新增，「間隔號」為原「音界號」之改稱。 </a:t>
            </a:r>
            <a:endParaRPr kumimoji="1" lang="en-US" altLang="zh-TW" sz="2800" dirty="0"/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kumimoji="1" lang="zh-TW" altLang="en-US" sz="2800" dirty="0" smtClean="0">
                <a:solidFill>
                  <a:srgbClr val="FF0000"/>
                </a:solidFill>
              </a:rPr>
              <a:t>句號對理解最重要</a:t>
            </a:r>
            <a:endParaRPr kumimoji="1"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88088" y="6093297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>
                <a:latin typeface="Arial Narrow" pitchFamily="34" charset="0"/>
                <a:ea typeface="新細明體" pitchFamily="18" charset="-120"/>
              </a:rPr>
              <a:t>Carol Ann Tomlinson</a:t>
            </a:r>
          </a:p>
        </p:txBody>
      </p:sp>
    </p:spTree>
    <p:extLst>
      <p:ext uri="{BB962C8B-B14F-4D97-AF65-F5344CB8AC3E}">
        <p14:creationId xmlns:p14="http://schemas.microsoft.com/office/powerpoint/2010/main" val="13031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以</a:t>
            </a:r>
            <a:r>
              <a:rPr kumimoji="1" lang="zh-TW" altLang="en-US" dirty="0" smtClean="0">
                <a:solidFill>
                  <a:srgbClr val="FF0000"/>
                </a:solidFill>
              </a:rPr>
              <a:t>標點符號</a:t>
            </a:r>
            <a:r>
              <a:rPr kumimoji="1" lang="zh-TW" altLang="en-US" dirty="0" smtClean="0"/>
              <a:t>閱讀理解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1785938"/>
            <a:ext cx="10058400" cy="4386262"/>
          </a:xfrm>
        </p:spPr>
        <p:txBody>
          <a:bodyPr/>
          <a:lstStyle/>
          <a:p>
            <a:pPr marL="0">
              <a:lnSpc>
                <a:spcPts val="4560"/>
              </a:lnSpc>
              <a:spcBef>
                <a:spcPts val="0"/>
              </a:spcBef>
            </a:pPr>
            <a:r>
              <a:rPr lang="zh-TW" altLang="zh-TW" dirty="0"/>
              <a:t> </a:t>
            </a:r>
            <a:r>
              <a:rPr lang="zh-TW" altLang="zh-TW" sz="2800" dirty="0">
                <a:latin typeface="+mn-ea"/>
                <a:cs typeface="PMingLiU" charset="-120"/>
              </a:rPr>
              <a:t>振保的生命裡有兩個女人，他說的一個是他的白玫瑰，一個是他的紅</a:t>
            </a:r>
            <a:r>
              <a:rPr lang="zh-TW" altLang="zh-TW" sz="2800" dirty="0" smtClean="0">
                <a:latin typeface="+mn-ea"/>
                <a:cs typeface="PMingLiU" charset="-120"/>
              </a:rPr>
              <a:t>玫瑰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  <a:cs typeface="PMingLiU" charset="-120"/>
              </a:rPr>
              <a:t>。</a:t>
            </a:r>
            <a:r>
              <a:rPr lang="zh-TW" altLang="zh-TW" sz="2800" dirty="0">
                <a:latin typeface="+mn-ea"/>
                <a:cs typeface="PMingLiU" charset="-120"/>
              </a:rPr>
              <a:t>一個是</a:t>
            </a:r>
            <a:r>
              <a:rPr lang="zh-TW" altLang="zh-TW" sz="2800" dirty="0" smtClean="0">
                <a:latin typeface="+mn-ea"/>
                <a:cs typeface="PMingLiU" charset="-120"/>
              </a:rPr>
              <a:t>聖潔</a:t>
            </a:r>
            <a:r>
              <a:rPr lang="zh-TW" altLang="zh-TW" sz="2800" dirty="0">
                <a:latin typeface="+mn-ea"/>
                <a:cs typeface="PMingLiU" charset="-120"/>
              </a:rPr>
              <a:t>的妻，一個是熱烈的情婦──普通人向來是這樣把</a:t>
            </a:r>
            <a:r>
              <a:rPr lang="zh-TW" altLang="zh-TW" sz="2800" dirty="0" smtClean="0">
                <a:latin typeface="+mn-ea"/>
                <a:cs typeface="PMingLiU" charset="-120"/>
              </a:rPr>
              <a:t>節烈兩</a:t>
            </a:r>
            <a:r>
              <a:rPr lang="zh-TW" altLang="zh-TW" sz="2800" dirty="0">
                <a:latin typeface="+mn-ea"/>
                <a:cs typeface="PMingLiU" charset="-120"/>
              </a:rPr>
              <a:t>個字分開來講</a:t>
            </a:r>
            <a:r>
              <a:rPr lang="zh-TW" altLang="zh-TW" sz="2800" dirty="0" smtClean="0">
                <a:latin typeface="+mn-ea"/>
                <a:cs typeface="PMingLiU" charset="-120"/>
              </a:rPr>
              <a:t>的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  <a:cs typeface="PMingLiU" charset="-120"/>
              </a:rPr>
              <a:t>。</a:t>
            </a:r>
            <a:r>
              <a:rPr lang="zh-TW" altLang="zh-TW" sz="2800" dirty="0" smtClean="0">
                <a:latin typeface="+mn-ea"/>
                <a:cs typeface="PMingLiU" charset="-120"/>
              </a:rPr>
              <a:t>也許每一</a:t>
            </a:r>
            <a:r>
              <a:rPr lang="zh-TW" altLang="zh-TW" sz="2800" dirty="0">
                <a:latin typeface="+mn-ea"/>
                <a:cs typeface="PMingLiU" charset="-120"/>
              </a:rPr>
              <a:t>個男子全都有過這樣的兩個女人，至少兩個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  <a:cs typeface="PMingLiU" charset="-120"/>
              </a:rPr>
              <a:t>。</a:t>
            </a:r>
            <a:r>
              <a:rPr lang="zh-TW" altLang="zh-TW" sz="2800" dirty="0">
                <a:latin typeface="+mn-ea"/>
                <a:cs typeface="PMingLiU" charset="-120"/>
              </a:rPr>
              <a:t>娶了紅玫瑰，久而久之</a:t>
            </a:r>
            <a:r>
              <a:rPr lang="zh-TW" altLang="zh-TW" sz="2800" dirty="0" smtClean="0">
                <a:latin typeface="+mn-ea"/>
                <a:cs typeface="PMingLiU" charset="-120"/>
              </a:rPr>
              <a:t>，紅</a:t>
            </a:r>
            <a:r>
              <a:rPr lang="zh-TW" altLang="zh-TW" sz="2800" dirty="0">
                <a:latin typeface="+mn-ea"/>
                <a:cs typeface="PMingLiU" charset="-120"/>
              </a:rPr>
              <a:t>的變了牆上的一抹蚊子血，白的還是「床前明月光」</a:t>
            </a:r>
            <a:r>
              <a:rPr lang="zh-TW" altLang="zh-TW" sz="2800" dirty="0" smtClean="0">
                <a:latin typeface="+mn-ea"/>
                <a:cs typeface="PMingLiU" charset="-120"/>
              </a:rPr>
              <a:t>；娶</a:t>
            </a:r>
            <a:r>
              <a:rPr lang="zh-TW" altLang="zh-TW" sz="2800" dirty="0">
                <a:latin typeface="+mn-ea"/>
                <a:cs typeface="PMingLiU" charset="-120"/>
              </a:rPr>
              <a:t>了白玫瑰，白的便是</a:t>
            </a:r>
            <a:r>
              <a:rPr lang="zh-TW" altLang="zh-TW" sz="2800" dirty="0" smtClean="0">
                <a:latin typeface="+mn-ea"/>
                <a:cs typeface="PMingLiU" charset="-120"/>
              </a:rPr>
              <a:t>衣服上</a:t>
            </a:r>
            <a:r>
              <a:rPr lang="zh-TW" altLang="zh-TW" sz="2800" dirty="0">
                <a:latin typeface="+mn-ea"/>
                <a:cs typeface="PMingLiU" charset="-120"/>
              </a:rPr>
              <a:t>沾的一粒飯黏子，紅的卻是心口上一顆硃砂痣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  <a:cs typeface="PMingLiU" charset="-120"/>
              </a:rPr>
              <a:t>。</a:t>
            </a:r>
            <a:r>
              <a:rPr lang="zh-TW" altLang="zh-TW" sz="2800" dirty="0">
                <a:latin typeface="+mn-ea"/>
                <a:cs typeface="PMingLiU" charset="-120"/>
              </a:rPr>
              <a:t>（張愛玲〈紅玫瑰與</a:t>
            </a:r>
            <a:r>
              <a:rPr lang="zh-TW" altLang="zh-TW" sz="2800" dirty="0" smtClean="0">
                <a:latin typeface="+mn-ea"/>
                <a:cs typeface="PMingLiU" charset="-120"/>
              </a:rPr>
              <a:t>白玫瑰</a:t>
            </a:r>
            <a:r>
              <a:rPr lang="zh-TW" altLang="zh-TW" sz="2800" dirty="0">
                <a:latin typeface="+mn-ea"/>
                <a:cs typeface="PMingLiU" charset="-120"/>
              </a:rPr>
              <a:t>〉 </a:t>
            </a:r>
            <a:r>
              <a:rPr lang="zh-TW" altLang="en-US" sz="2800" dirty="0" smtClean="0">
                <a:latin typeface="+mn-ea"/>
                <a:cs typeface="PMingLiU" charset="-120"/>
              </a:rPr>
              <a:t>）</a:t>
            </a:r>
            <a:r>
              <a:rPr lang="zh-TW" altLang="en-US" sz="2800" b="1" u="sng" dirty="0" smtClean="0">
                <a:solidFill>
                  <a:srgbClr val="294B1E"/>
                </a:solidFill>
                <a:latin typeface="+mn-ea"/>
                <a:cs typeface="PMingLiU" charset="-120"/>
              </a:rPr>
              <a:t>四個句號</a:t>
            </a:r>
            <a:endParaRPr kumimoji="1" lang="zh-TW" altLang="en-US" sz="2800" b="1" u="sng" dirty="0">
              <a:solidFill>
                <a:srgbClr val="294B1E"/>
              </a:solidFill>
              <a:latin typeface="+mn-ea"/>
              <a:cs typeface="PMingLiU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840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400050"/>
            <a:ext cx="10058400" cy="1693926"/>
          </a:xfrm>
        </p:spPr>
        <p:txBody>
          <a:bodyPr/>
          <a:lstStyle/>
          <a:p>
            <a:r>
              <a:rPr kumimoji="1" lang="zh-TW" altLang="en-US" dirty="0" smtClean="0"/>
              <a:t>華語</a:t>
            </a:r>
            <a:r>
              <a:rPr kumimoji="1" lang="zh-TW" altLang="en-US" b="1" dirty="0" smtClean="0"/>
              <a:t>學習與教學</a:t>
            </a:r>
            <a:r>
              <a:rPr kumimoji="1" lang="zh-TW" altLang="en-US" dirty="0" smtClean="0"/>
              <a:t>的軸心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833173"/>
              </p:ext>
            </p:extLst>
          </p:nvPr>
        </p:nvGraphicFramePr>
        <p:xfrm>
          <a:off x="1069974" y="1685925"/>
          <a:ext cx="10474325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5823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33480"/>
              </p:ext>
            </p:extLst>
          </p:nvPr>
        </p:nvGraphicFramePr>
        <p:xfrm>
          <a:off x="714375" y="314326"/>
          <a:ext cx="10644187" cy="6157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741"/>
                <a:gridCol w="5050834"/>
                <a:gridCol w="3757612"/>
              </a:tblGrid>
              <a:tr h="460152"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spc="0">
                          <a:effectLst/>
                        </a:rPr>
                        <a:t> </a:t>
                      </a:r>
                      <a:endParaRPr lang="zh-TW" sz="800" kern="100" spc="12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effectLst/>
                        </a:rPr>
                        <a:t>小說文字</a:t>
                      </a:r>
                      <a:endParaRPr lang="zh-TW" sz="20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effectLst/>
                        </a:rPr>
                        <a:t>意涵說解</a:t>
                      </a:r>
                      <a:endParaRPr lang="zh-TW" sz="20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</a:tr>
              <a:tr h="996301"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spc="0" dirty="0">
                          <a:effectLst/>
                        </a:rPr>
                        <a:t>第一個句號</a:t>
                      </a:r>
                      <a:endParaRPr lang="zh-TW" sz="24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effectLst/>
                        </a:rPr>
                        <a:t>振保的生命裡有兩個女人，他說的一個</a:t>
                      </a:r>
                      <a:r>
                        <a:rPr lang="zh-TW" sz="2000" kern="100" spc="0" dirty="0" smtClean="0">
                          <a:effectLst/>
                        </a:rPr>
                        <a:t>是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他</a:t>
                      </a:r>
                      <a:r>
                        <a:rPr lang="zh-TW" sz="2000" kern="100" spc="0" dirty="0">
                          <a:effectLst/>
                        </a:rPr>
                        <a:t>的白玫瑰，一個是他的紅玫瑰。</a:t>
                      </a:r>
                      <a:endParaRPr lang="zh-TW" sz="20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effectLst/>
                        </a:rPr>
                        <a:t>詮釋男主角振保生命中兩個</a:t>
                      </a:r>
                      <a:r>
                        <a:rPr lang="zh-TW" sz="2000" kern="100" spc="0" dirty="0" smtClean="0">
                          <a:effectLst/>
                        </a:rPr>
                        <a:t>類型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的女子</a:t>
                      </a:r>
                      <a:r>
                        <a:rPr lang="zh-TW" altLang="en-US" sz="2000" kern="100" spc="0" dirty="0" smtClean="0">
                          <a:effectLst/>
                        </a:rPr>
                        <a:t>。</a:t>
                      </a:r>
                      <a:endParaRPr lang="zh-TW" sz="20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</a:tr>
              <a:tr h="1380456"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spc="0" dirty="0">
                          <a:effectLst/>
                        </a:rPr>
                        <a:t>第二個句號</a:t>
                      </a:r>
                      <a:endParaRPr lang="zh-TW" sz="24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effectLst/>
                        </a:rPr>
                        <a:t>一個是聖潔的妻，一個是</a:t>
                      </a:r>
                      <a:r>
                        <a:rPr lang="zh-TW" sz="2000" kern="100" spc="0" dirty="0" smtClean="0">
                          <a:effectLst/>
                        </a:rPr>
                        <a:t>熱烈的</a:t>
                      </a:r>
                      <a:r>
                        <a:rPr lang="zh-TW" sz="2000" kern="100" spc="0" dirty="0">
                          <a:effectLst/>
                        </a:rPr>
                        <a:t>情婦──</a:t>
                      </a:r>
                      <a:r>
                        <a:rPr lang="zh-TW" sz="2000" kern="100" spc="0" dirty="0" smtClean="0">
                          <a:effectLst/>
                        </a:rPr>
                        <a:t>普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通人</a:t>
                      </a:r>
                      <a:r>
                        <a:rPr lang="zh-TW" sz="2000" kern="100" spc="0" dirty="0">
                          <a:effectLst/>
                        </a:rPr>
                        <a:t>向來是</a:t>
                      </a:r>
                      <a:r>
                        <a:rPr lang="zh-TW" sz="2000" kern="100" spc="0" dirty="0" smtClean="0">
                          <a:effectLst/>
                        </a:rPr>
                        <a:t>這樣把</a:t>
                      </a:r>
                      <a:r>
                        <a:rPr lang="zh-TW" sz="2000" kern="100" spc="0" dirty="0">
                          <a:effectLst/>
                        </a:rPr>
                        <a:t>節烈兩個字分開來講的。</a:t>
                      </a:r>
                      <a:endParaRPr lang="zh-TW" sz="20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solidFill>
                            <a:srgbClr val="009042"/>
                          </a:solidFill>
                          <a:effectLst/>
                        </a:rPr>
                        <a:t>接續前一層次</a:t>
                      </a:r>
                      <a:r>
                        <a:rPr lang="zh-TW" sz="2000" kern="100" spc="0" dirty="0">
                          <a:effectLst/>
                        </a:rPr>
                        <a:t>，說明白玫瑰與</a:t>
                      </a:r>
                      <a:r>
                        <a:rPr lang="zh-TW" sz="2000" kern="100" spc="0" dirty="0" smtClean="0">
                          <a:effectLst/>
                        </a:rPr>
                        <a:t>紅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玫瑰</a:t>
                      </a:r>
                      <a:r>
                        <a:rPr lang="zh-TW" sz="2000" kern="100" spc="0" dirty="0">
                          <a:effectLst/>
                        </a:rPr>
                        <a:t>的差異，它們分別代表</a:t>
                      </a:r>
                      <a:r>
                        <a:rPr lang="zh-TW" sz="2000" kern="100" spc="0" dirty="0" smtClean="0">
                          <a:effectLst/>
                        </a:rPr>
                        <a:t>妻子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與</a:t>
                      </a:r>
                      <a:r>
                        <a:rPr lang="zh-TW" sz="2000" kern="100" spc="0" dirty="0">
                          <a:effectLst/>
                        </a:rPr>
                        <a:t>情婦。</a:t>
                      </a:r>
                      <a:endParaRPr lang="zh-TW" sz="20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</a:tr>
              <a:tr h="996301"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spc="0" dirty="0">
                          <a:effectLst/>
                        </a:rPr>
                        <a:t>第三個句號</a:t>
                      </a:r>
                      <a:endParaRPr lang="zh-TW" sz="24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effectLst/>
                        </a:rPr>
                        <a:t>也許每一個男子全都有過這樣的兩</a:t>
                      </a:r>
                      <a:r>
                        <a:rPr lang="zh-TW" sz="2000" kern="100" spc="0" dirty="0" smtClean="0">
                          <a:effectLst/>
                        </a:rPr>
                        <a:t>個</a:t>
                      </a:r>
                      <a:r>
                        <a:rPr lang="zh-TW" altLang="en-US" sz="2000" kern="100" spc="0" dirty="0" smtClean="0">
                          <a:effectLst/>
                        </a:rPr>
                        <a:t>，</a:t>
                      </a:r>
                      <a:r>
                        <a:rPr lang="zh-TW" sz="2000" kern="100" spc="0" dirty="0" smtClean="0">
                          <a:effectLst/>
                        </a:rPr>
                        <a:t>女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人，至少</a:t>
                      </a:r>
                      <a:r>
                        <a:rPr lang="zh-TW" sz="2000" kern="100" spc="0" dirty="0">
                          <a:effectLst/>
                        </a:rPr>
                        <a:t>兩個。</a:t>
                      </a:r>
                      <a:endParaRPr lang="zh-TW" sz="20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effectLst/>
                        </a:rPr>
                        <a:t>從振保延伸到每個男人都可能</a:t>
                      </a:r>
                      <a:r>
                        <a:rPr lang="zh-TW" sz="2000" kern="100" spc="0" dirty="0" smtClean="0">
                          <a:effectLst/>
                        </a:rPr>
                        <a:t>或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明</a:t>
                      </a:r>
                      <a:r>
                        <a:rPr lang="zh-TW" sz="2000" kern="100" spc="0" dirty="0">
                          <a:effectLst/>
                        </a:rPr>
                        <a:t>或暗有這樣兩種類型的女人。</a:t>
                      </a:r>
                      <a:endParaRPr lang="zh-TW" sz="20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</a:tr>
              <a:tr h="2324702"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spc="0" dirty="0">
                          <a:effectLst/>
                        </a:rPr>
                        <a:t>第四個句號</a:t>
                      </a:r>
                      <a:endParaRPr lang="zh-TW" sz="24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effectLst/>
                        </a:rPr>
                        <a:t>娶了紅玫瑰，久而久之，紅的變了牆上</a:t>
                      </a:r>
                      <a:r>
                        <a:rPr lang="zh-TW" sz="2000" kern="100" spc="0" dirty="0" smtClean="0">
                          <a:effectLst/>
                        </a:rPr>
                        <a:t>的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一</a:t>
                      </a:r>
                      <a:r>
                        <a:rPr lang="zh-TW" sz="2000" kern="100" spc="0" dirty="0">
                          <a:effectLst/>
                        </a:rPr>
                        <a:t>抹蚊子血，白的還是「床前明月光」</a:t>
                      </a:r>
                      <a:r>
                        <a:rPr lang="zh-TW" sz="2000" kern="100" spc="0" dirty="0" smtClean="0">
                          <a:effectLst/>
                        </a:rPr>
                        <a:t>；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娶</a:t>
                      </a:r>
                      <a:r>
                        <a:rPr lang="zh-TW" sz="2000" kern="100" spc="0" dirty="0">
                          <a:effectLst/>
                        </a:rPr>
                        <a:t>了白玫瑰，白的便是衣服上沾的一粒</a:t>
                      </a:r>
                      <a:r>
                        <a:rPr lang="zh-TW" sz="2000" kern="100" spc="0" dirty="0" smtClean="0">
                          <a:effectLst/>
                        </a:rPr>
                        <a:t>飯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黏子</a:t>
                      </a:r>
                      <a:r>
                        <a:rPr lang="zh-TW" sz="2000" kern="100" spc="0" dirty="0">
                          <a:effectLst/>
                        </a:rPr>
                        <a:t>，紅的卻是心口上一顆硃砂痣。</a:t>
                      </a:r>
                      <a:endParaRPr lang="zh-TW" sz="2000" kern="100" spc="120" dirty="0"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  <a:tc>
                  <a:txBody>
                    <a:bodyPr/>
                    <a:lstStyle/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>
                          <a:effectLst/>
                        </a:rPr>
                        <a:t>分開論述男人們在無法同時</a:t>
                      </a:r>
                      <a:r>
                        <a:rPr lang="zh-TW" sz="2000" kern="100" spc="0" dirty="0" smtClean="0">
                          <a:effectLst/>
                        </a:rPr>
                        <a:t>腳踏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雙條</a:t>
                      </a:r>
                      <a:r>
                        <a:rPr lang="zh-TW" sz="2000" kern="100" spc="0" dirty="0">
                          <a:effectLst/>
                        </a:rPr>
                        <a:t>船的狀態下，娶了其中之</a:t>
                      </a:r>
                      <a:r>
                        <a:rPr lang="zh-TW" sz="2000" kern="100" spc="0" dirty="0" smtClean="0">
                          <a:effectLst/>
                        </a:rPr>
                        <a:t>一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個</a:t>
                      </a:r>
                      <a:r>
                        <a:rPr lang="zh-TW" sz="2000" kern="100" spc="0" dirty="0">
                          <a:effectLst/>
                        </a:rPr>
                        <a:t>對象後，另外未娶者便成了</a:t>
                      </a:r>
                      <a:r>
                        <a:rPr lang="zh-TW" sz="2000" kern="100" spc="0" dirty="0" smtClean="0">
                          <a:effectLst/>
                        </a:rPr>
                        <a:t>想</a:t>
                      </a:r>
                      <a:endParaRPr lang="en-US" altLang="zh-TW" sz="2000" kern="100" spc="0" dirty="0" smtClean="0"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effectLst/>
                        </a:rPr>
                        <a:t>望</a:t>
                      </a:r>
                      <a:r>
                        <a:rPr lang="zh-TW" sz="2000" kern="100" spc="0" dirty="0">
                          <a:effectLst/>
                        </a:rPr>
                        <a:t>而未得的期待。</a:t>
                      </a:r>
                      <a:r>
                        <a:rPr lang="zh-TW" sz="2000" kern="100" spc="0" dirty="0">
                          <a:solidFill>
                            <a:srgbClr val="00B050"/>
                          </a:solidFill>
                          <a:effectLst/>
                        </a:rPr>
                        <a:t>此處揭示</a:t>
                      </a:r>
                      <a:r>
                        <a:rPr lang="zh-TW" sz="2000" kern="100" spc="0" dirty="0" smtClean="0">
                          <a:solidFill>
                            <a:srgbClr val="00B050"/>
                          </a:solidFill>
                          <a:effectLst/>
                        </a:rPr>
                        <a:t>人性</a:t>
                      </a:r>
                      <a:endParaRPr lang="en-US" altLang="zh-TW" sz="2000" kern="100" spc="0" dirty="0" smtClean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solidFill>
                            <a:srgbClr val="00B050"/>
                          </a:solidFill>
                          <a:effectLst/>
                        </a:rPr>
                        <a:t>對於</a:t>
                      </a:r>
                      <a:r>
                        <a:rPr lang="zh-TW" sz="2000" kern="100" spc="0" dirty="0">
                          <a:solidFill>
                            <a:srgbClr val="00B050"/>
                          </a:solidFill>
                          <a:effectLst/>
                        </a:rPr>
                        <a:t>「得到」、「得不到」的</a:t>
                      </a:r>
                      <a:r>
                        <a:rPr lang="zh-TW" sz="2000" kern="100" spc="0" dirty="0" smtClean="0">
                          <a:solidFill>
                            <a:srgbClr val="00B050"/>
                          </a:solidFill>
                          <a:effectLst/>
                        </a:rPr>
                        <a:t>矛</a:t>
                      </a:r>
                      <a:endParaRPr lang="en-US" altLang="zh-TW" sz="2000" kern="100" spc="0" dirty="0" smtClean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248285" indent="-172720" algn="l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0" dirty="0" smtClean="0">
                          <a:solidFill>
                            <a:srgbClr val="00B050"/>
                          </a:solidFill>
                          <a:effectLst/>
                        </a:rPr>
                        <a:t>盾</a:t>
                      </a:r>
                      <a:r>
                        <a:rPr lang="zh-TW" sz="2000" kern="100" spc="0" dirty="0">
                          <a:solidFill>
                            <a:srgbClr val="00B050"/>
                          </a:solidFill>
                          <a:effectLst/>
                        </a:rPr>
                        <a:t>心理。</a:t>
                      </a:r>
                      <a:endParaRPr lang="zh-TW" sz="2000" kern="100" spc="120" dirty="0">
                        <a:solidFill>
                          <a:srgbClr val="00B050"/>
                        </a:solidFill>
                        <a:effectLst/>
                        <a:latin typeface="Times New Roman" charset="0"/>
                        <a:ea typeface="標楷體" charset="-120"/>
                      </a:endParaRPr>
                    </a:p>
                  </a:txBody>
                  <a:tcPr marL="49496" marR="494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708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069848" y="484632"/>
            <a:ext cx="10058400" cy="1172718"/>
          </a:xfrm>
        </p:spPr>
        <p:txBody>
          <a:bodyPr/>
          <a:lstStyle/>
          <a:p>
            <a:r>
              <a:rPr lang="zh-TW" altLang="en-US" dirty="0">
                <a:solidFill>
                  <a:srgbClr val="002060"/>
                </a:solidFill>
                <a:ea typeface="書法家行楷體" panose="02010609000101010101" pitchFamily="49" charset="-120"/>
              </a:rPr>
              <a:t>形式理解型閱讀策略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785813" y="1375146"/>
            <a:ext cx="9424987" cy="4750489"/>
          </a:xfrm>
        </p:spPr>
        <p:txBody>
          <a:bodyPr/>
          <a:lstStyle/>
          <a:p>
            <a:pPr marL="0" indent="0">
              <a:buNone/>
            </a:pPr>
            <a:endParaRPr lang="en-US" altLang="zh-TW" sz="3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2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劃線</a:t>
            </a:r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策略－組織加工</a:t>
            </a:r>
            <a:endParaRPr lang="en-US" altLang="zh-TW" sz="36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20"/>
              </a:lnSpc>
              <a:spcBef>
                <a:spcPts val="0"/>
              </a:spcBef>
            </a:pPr>
            <a:r>
              <a:rPr lang="en-US" altLang="zh-TW" sz="3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000" dirty="0">
                <a:solidFill>
                  <a:srgbClr val="002060"/>
                </a:solidFill>
                <a:latin typeface="標楷體"/>
                <a:ea typeface="標楷體"/>
              </a:rPr>
              <a:t>、初讀與略讀時的劃線</a:t>
            </a:r>
            <a:endParaRPr lang="en-US" altLang="zh-TW" sz="3000" dirty="0">
              <a:solidFill>
                <a:srgbClr val="002060"/>
              </a:solidFill>
              <a:latin typeface="標楷體"/>
              <a:ea typeface="標楷體"/>
            </a:endParaRPr>
          </a:p>
          <a:p>
            <a:pPr marL="0" indent="0">
              <a:lnSpc>
                <a:spcPts val="4520"/>
              </a:lnSpc>
              <a:spcBef>
                <a:spcPts val="0"/>
              </a:spcBef>
            </a:pPr>
            <a:r>
              <a:rPr lang="en-US" altLang="zh-TW" sz="3000" dirty="0">
                <a:solidFill>
                  <a:srgbClr val="002060"/>
                </a:solidFill>
                <a:latin typeface="標楷體"/>
                <a:ea typeface="標楷體"/>
              </a:rPr>
              <a:t>2</a:t>
            </a:r>
            <a:r>
              <a:rPr lang="zh-TW" altLang="en-US" sz="3000" dirty="0">
                <a:solidFill>
                  <a:srgbClr val="002060"/>
                </a:solidFill>
                <a:latin typeface="標楷體"/>
                <a:ea typeface="標楷體"/>
              </a:rPr>
              <a:t>、再讀與精讀時的劃線</a:t>
            </a:r>
            <a:endParaRPr lang="en-US" altLang="zh-TW" sz="3000" dirty="0">
              <a:solidFill>
                <a:srgbClr val="002060"/>
              </a:solidFill>
              <a:latin typeface="標楷體"/>
              <a:ea typeface="標楷體"/>
            </a:endParaRPr>
          </a:p>
          <a:p>
            <a:pPr marL="0" indent="0">
              <a:lnSpc>
                <a:spcPts val="4520"/>
              </a:lnSpc>
              <a:spcBef>
                <a:spcPts val="0"/>
              </a:spcBef>
            </a:pPr>
            <a:r>
              <a:rPr lang="zh-TW" altLang="en-US" sz="3000" dirty="0">
                <a:solidFill>
                  <a:srgbClr val="002060"/>
                </a:solidFill>
                <a:latin typeface="標楷體"/>
                <a:ea typeface="標楷體"/>
              </a:rPr>
              <a:t>劃線時以</a:t>
            </a:r>
            <a:r>
              <a:rPr lang="zh-TW" altLang="en-US" sz="3000" dirty="0">
                <a:solidFill>
                  <a:srgbClr val="FF0000"/>
                </a:solidFill>
                <a:latin typeface="標楷體"/>
                <a:ea typeface="標楷體"/>
              </a:rPr>
              <a:t>「詞語」及「句子」</a:t>
            </a:r>
            <a:r>
              <a:rPr lang="zh-TW" altLang="en-US" sz="3000" dirty="0">
                <a:solidFill>
                  <a:srgbClr val="002060"/>
                </a:solidFill>
                <a:latin typeface="標楷體"/>
                <a:ea typeface="標楷體"/>
              </a:rPr>
              <a:t>為軸心</a:t>
            </a:r>
            <a:endParaRPr lang="en-US" altLang="zh-TW" sz="3000" dirty="0">
              <a:solidFill>
                <a:srgbClr val="002060"/>
              </a:solidFill>
              <a:latin typeface="標楷體"/>
              <a:ea typeface="標楷體"/>
            </a:endParaRPr>
          </a:p>
          <a:p>
            <a:pPr marL="0" indent="0">
              <a:lnSpc>
                <a:spcPts val="4520"/>
              </a:lnSpc>
              <a:spcBef>
                <a:spcPts val="0"/>
              </a:spcBef>
            </a:pPr>
            <a:r>
              <a:rPr lang="zh-TW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句子</a:t>
            </a:r>
            <a:r>
              <a:rPr lang="zh-TW" altLang="zh-TW" sz="3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是表達完整思想且具有一定語法特徵的最基本的言語單位</a:t>
            </a:r>
            <a:r>
              <a:rPr lang="zh-TW" altLang="zh-TW" sz="30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2060"/>
                </a:solidFill>
                <a:ea typeface="書法家行楷體" panose="02010609000101010101" pitchFamily="49" charset="-120"/>
              </a:rPr>
              <a:t>形式理解型閱讀策略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300164" y="1772817"/>
            <a:ext cx="9329736" cy="4353347"/>
          </a:xfrm>
        </p:spPr>
        <p:txBody>
          <a:bodyPr>
            <a:normAutofit/>
          </a:bodyPr>
          <a:lstStyle/>
          <a:p>
            <a:pPr marL="0" indent="0">
              <a:lnSpc>
                <a:spcPts val="462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具象化</a:t>
            </a:r>
            <a:r>
              <a:rPr lang="en-US" altLang="zh-TW" sz="3600" b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(Visualize)</a:t>
            </a:r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策略－組織重構</a:t>
            </a:r>
          </a:p>
          <a:p>
            <a:pPr marL="0" indent="0">
              <a:lnSpc>
                <a:spcPts val="4620"/>
              </a:lnSpc>
              <a:spcBef>
                <a:spcPts val="0"/>
              </a:spcBef>
            </a:pPr>
            <a:r>
              <a:rPr lang="zh-TW" altLang="en-US" sz="3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針對文字文本進行</a:t>
            </a:r>
            <a:r>
              <a:rPr lang="zh-TW" altLang="en-US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歸納全文、提取重點</a:t>
            </a:r>
            <a:r>
              <a:rPr lang="zh-TW" altLang="en-US" sz="3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並轉化成圖像文本。</a:t>
            </a:r>
            <a:endParaRPr lang="en-US" altLang="zh-TW" sz="3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20"/>
              </a:lnSpc>
              <a:spcBef>
                <a:spcPts val="0"/>
              </a:spcBef>
            </a:pPr>
            <a:r>
              <a:rPr lang="zh-TW" altLang="en-US" sz="3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常見的兩種具象化的圖像工具</a:t>
            </a:r>
            <a:r>
              <a:rPr lang="en-US" altLang="zh-TW" sz="3000" dirty="0">
                <a:solidFill>
                  <a:srgbClr val="002060"/>
                </a:solidFill>
                <a:latin typeface="標楷體"/>
                <a:ea typeface="標楷體"/>
              </a:rPr>
              <a:t>︰</a:t>
            </a:r>
          </a:p>
          <a:p>
            <a:pPr marL="0" indent="0">
              <a:lnSpc>
                <a:spcPts val="4620"/>
              </a:lnSpc>
              <a:spcBef>
                <a:spcPts val="0"/>
              </a:spcBef>
            </a:pPr>
            <a:r>
              <a:rPr lang="en-US" altLang="zh-TW" sz="3000" dirty="0">
                <a:solidFill>
                  <a:srgbClr val="FF0000"/>
                </a:solidFill>
                <a:latin typeface="標楷體"/>
                <a:ea typeface="標楷體"/>
              </a:rPr>
              <a:t>1</a:t>
            </a:r>
            <a:r>
              <a:rPr lang="zh-TW" altLang="en-US" sz="3000" dirty="0">
                <a:solidFill>
                  <a:srgbClr val="FF0000"/>
                </a:solidFill>
                <a:latin typeface="標楷體"/>
                <a:ea typeface="標楷體"/>
              </a:rPr>
              <a:t>、概念圖</a:t>
            </a:r>
            <a:r>
              <a:rPr lang="en-US" altLang="zh-TW" sz="3000" dirty="0">
                <a:solidFill>
                  <a:srgbClr val="FF0000"/>
                </a:solidFill>
                <a:latin typeface="標楷體"/>
                <a:ea typeface="標楷體"/>
              </a:rPr>
              <a:t>︰</a:t>
            </a:r>
            <a:r>
              <a:rPr lang="zh-TW" altLang="en-US" sz="3000" dirty="0">
                <a:solidFill>
                  <a:srgbClr val="FF0000"/>
                </a:solidFill>
                <a:latin typeface="標楷體"/>
                <a:ea typeface="標楷體"/>
              </a:rPr>
              <a:t>多層次的連結關係</a:t>
            </a:r>
            <a:endParaRPr lang="en-US" altLang="zh-TW" sz="3000" dirty="0">
              <a:solidFill>
                <a:srgbClr val="FF0000"/>
              </a:solidFill>
              <a:latin typeface="標楷體"/>
              <a:ea typeface="標楷體"/>
            </a:endParaRPr>
          </a:p>
          <a:p>
            <a:pPr marL="0" indent="0">
              <a:lnSpc>
                <a:spcPts val="4620"/>
              </a:lnSpc>
              <a:spcBef>
                <a:spcPts val="0"/>
              </a:spcBef>
            </a:pPr>
            <a:r>
              <a:rPr lang="en-US" altLang="zh-TW" sz="3000" dirty="0">
                <a:solidFill>
                  <a:srgbClr val="FF0000"/>
                </a:solidFill>
                <a:latin typeface="標楷體"/>
                <a:ea typeface="標楷體"/>
              </a:rPr>
              <a:t>2</a:t>
            </a:r>
            <a:r>
              <a:rPr lang="zh-TW" altLang="en-US" sz="3000" dirty="0">
                <a:solidFill>
                  <a:srgbClr val="FF0000"/>
                </a:solidFill>
                <a:latin typeface="標楷體"/>
                <a:ea typeface="標楷體"/>
              </a:rPr>
              <a:t>、心智圖</a:t>
            </a:r>
            <a:r>
              <a:rPr lang="en-US" altLang="zh-TW" sz="3000" dirty="0">
                <a:solidFill>
                  <a:srgbClr val="FF0000"/>
                </a:solidFill>
                <a:latin typeface="標楷體"/>
                <a:ea typeface="標楷體"/>
              </a:rPr>
              <a:t>︰</a:t>
            </a:r>
            <a:r>
              <a:rPr lang="zh-TW" altLang="en-US" sz="3000" dirty="0">
                <a:solidFill>
                  <a:srgbClr val="FF0000"/>
                </a:solidFill>
                <a:latin typeface="標楷體"/>
                <a:ea typeface="標楷體"/>
              </a:rPr>
              <a:t>聚焦單一主題的前後關係</a:t>
            </a:r>
            <a:endParaRPr lang="zh-TW" altLang="en-US" sz="3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0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書法家行楷體" panose="02010609000101010101" pitchFamily="49" charset="-120"/>
              </a:rPr>
              <a:t>內容理解型閱讀策略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1844825"/>
            <a:ext cx="9617202" cy="4281339"/>
          </a:xfrm>
        </p:spPr>
        <p:txBody>
          <a:bodyPr>
            <a:normAutofit/>
          </a:bodyPr>
          <a:lstStyle/>
          <a:p>
            <a:pPr marL="0">
              <a:lnSpc>
                <a:spcPts val="4340"/>
              </a:lnSpc>
              <a:spcBef>
                <a:spcPts val="0"/>
              </a:spcBef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提問策略</a:t>
            </a:r>
            <a:endParaRPr lang="en-US" altLang="zh-TW" sz="3200" b="1" dirty="0">
              <a:solidFill>
                <a:srgbClr val="0070C0"/>
              </a:solidFill>
              <a:latin typeface="標楷體"/>
              <a:ea typeface="標楷體"/>
            </a:endParaRPr>
          </a:p>
          <a:p>
            <a:pPr marL="0">
              <a:lnSpc>
                <a:spcPts val="4340"/>
              </a:lnSpc>
              <a:spcBef>
                <a:spcPts val="0"/>
              </a:spcBef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可以就兩部分而論，其一是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讀者的自我詢問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，其二是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策略教導者的提問設計</a:t>
            </a:r>
            <a:r>
              <a:rPr lang="zh-TW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>
              <a:lnSpc>
                <a:spcPts val="4340"/>
              </a:lnSpc>
              <a:spcBef>
                <a:spcPts val="0"/>
              </a:spcBef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讀者在閱讀的歷程中，思路是不斷地運作以對文本進行理解，而「提問」是得以增進理解的方式</a:t>
            </a:r>
            <a:r>
              <a:rPr lang="zh-TW" altLang="zh-TW" sz="3200" dirty="0"/>
              <a:t>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9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書法家行楷體" panose="02010609000101010101" pitchFamily="49" charset="-120"/>
              </a:rPr>
              <a:t>內容理解型閱讀策略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2950" y="2093976"/>
            <a:ext cx="10385298" cy="4031659"/>
          </a:xfrm>
        </p:spPr>
        <p:txBody>
          <a:bodyPr/>
          <a:lstStyle/>
          <a:p>
            <a:pPr marL="0">
              <a:lnSpc>
                <a:spcPts val="4720"/>
              </a:lnSpc>
              <a:spcBef>
                <a:spcPts val="0"/>
              </a:spcBef>
            </a:pPr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摘要策略</a:t>
            </a:r>
            <a:endParaRPr lang="en-US" altLang="zh-TW" sz="36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>
              <a:lnSpc>
                <a:spcPts val="4720"/>
              </a:lnSpc>
              <a:spcBef>
                <a:spcPts val="0"/>
              </a:spcBef>
            </a:pPr>
            <a:r>
              <a:rPr lang="zh-TW" altLang="zh-TW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摘要</a:t>
            </a:r>
            <a:r>
              <a:rPr lang="zh-TW" altLang="en-US" sz="3600" b="1" dirty="0">
                <a:solidFill>
                  <a:srgbClr val="0070C0"/>
                </a:solidFill>
                <a:latin typeface="標楷體"/>
                <a:ea typeface="標楷體"/>
              </a:rPr>
              <a:t>」策略</a:t>
            </a:r>
            <a:r>
              <a:rPr lang="en-US" altLang="zh-TW" sz="3600" b="1" dirty="0">
                <a:solidFill>
                  <a:srgbClr val="0070C0"/>
                </a:solidFill>
                <a:latin typeface="標楷體"/>
                <a:ea typeface="標楷體"/>
              </a:rPr>
              <a:t>︰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指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文本化繁為簡以獲得理解的一種方式</a:t>
            </a:r>
            <a:r>
              <a:rPr lang="zh-TW" altLang="en-US" sz="3600" dirty="0">
                <a:latin typeface="標楷體"/>
                <a:ea typeface="標楷體"/>
              </a:rPr>
              <a:t>，必須經過選擇、刪除、統整、加工等程序。</a:t>
            </a:r>
            <a:r>
              <a:rPr lang="zh-TW" altLang="en-US" sz="3600" dirty="0">
                <a:solidFill>
                  <a:srgbClr val="FF0000"/>
                </a:solidFill>
                <a:latin typeface="標楷體"/>
                <a:ea typeface="標楷體"/>
              </a:rPr>
              <a:t>摘要是針對文本進行整併</a:t>
            </a:r>
            <a:r>
              <a:rPr lang="zh-TW" altLang="en-US" sz="3600" dirty="0" smtClean="0">
                <a:latin typeface="標楷體"/>
                <a:ea typeface="標楷體"/>
              </a:rPr>
              <a:t>。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72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08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書法家行楷體" panose="02010609000101010101" pitchFamily="49" charset="-120"/>
              </a:rPr>
              <a:t>內容理解型閱讀策略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1700808"/>
            <a:ext cx="10202990" cy="4424827"/>
          </a:xfrm>
        </p:spPr>
        <p:txBody>
          <a:bodyPr/>
          <a:lstStyle/>
          <a:p>
            <a:pPr marL="0" indent="0">
              <a:lnSpc>
                <a:spcPts val="4460"/>
              </a:lnSpc>
              <a:spcBef>
                <a:spcPts val="0"/>
              </a:spcBef>
            </a:pPr>
            <a:r>
              <a:rPr lang="zh-TW" altLang="en-US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綜合比較策略</a:t>
            </a:r>
            <a:endParaRPr lang="en-US" altLang="zh-TW" sz="28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460"/>
              </a:lnSpc>
              <a:spcBef>
                <a:spcPts val="0"/>
              </a:spcBef>
            </a:pPr>
            <a:r>
              <a:rPr lang="zh-TW" altLang="zh-TW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綜合比較」策略</a:t>
            </a:r>
            <a:r>
              <a:rPr lang="en-US" altLang="zh-TW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從單一文本往外延伸到其他文本，它是透過文本間的對照、比較與互見，而得以洞悉文本的內蘊意義</a:t>
            </a:r>
            <a:r>
              <a:rPr lang="zh-TW" altLang="en-US" sz="2800" dirty="0">
                <a:latin typeface="標楷體"/>
                <a:ea typeface="標楷體"/>
              </a:rPr>
              <a:t>。其發想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類似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互文性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的概念，「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互文性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」係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指單一文本的意義是無法自行完足的，必須透過與其他文本的交互參照、交互辨證及交互指涉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2800" dirty="0">
                <a:latin typeface="標楷體"/>
                <a:ea typeface="標楷體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38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6000" dirty="0" smtClean="0"/>
              <a:t>第二語言習得概念</a:t>
            </a:r>
            <a:endParaRPr kumimoji="1"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TW" dirty="0" smtClean="0"/>
          </a:p>
          <a:p>
            <a:pPr algn="ctr"/>
            <a:r>
              <a:rPr kumimoji="1" lang="zh-TW" altLang="en-US" sz="6600" dirty="0" smtClean="0"/>
              <a:t>當華語遇上英語</a:t>
            </a:r>
            <a:endParaRPr kumimoji="1"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437694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表意文字和拼音文字之別</a:t>
            </a:r>
            <a:endParaRPr lang="zh-TW" altLang="en-US" dirty="0"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69847" y="2121408"/>
            <a:ext cx="10374441" cy="4050792"/>
          </a:xfrm>
        </p:spPr>
        <p:txBody>
          <a:bodyPr>
            <a:normAutofit/>
          </a:bodyPr>
          <a:lstStyle/>
          <a:p>
            <a:pPr marL="0">
              <a:lnSpc>
                <a:spcPts val="5060"/>
              </a:lnSpc>
              <a:spcBef>
                <a:spcPts val="0"/>
              </a:spcBef>
            </a:pP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拼音文字的字母記錄的是不能區別意義的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素，方塊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漢字記錄的是音義結合的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語素</a:t>
            </a:r>
            <a:r>
              <a:rPr lang="zh-TW" altLang="en-US" sz="4000" dirty="0">
                <a:latin typeface="標楷體"/>
                <a:ea typeface="標楷體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>
              <a:lnSpc>
                <a:spcPts val="5060"/>
              </a:lnSpc>
              <a:spcBef>
                <a:spcPts val="0"/>
              </a:spcBef>
            </a:pP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拼音文字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記錄了語音的內部結構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，漢字記錄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是不再分析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的整體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音節。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17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09600" y="484632"/>
            <a:ext cx="10518648" cy="70123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英語及華語相對論</a:t>
            </a:r>
            <a:endParaRPr lang="zh-TW" altLang="en-US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609600" y="1414463"/>
            <a:ext cx="11247040" cy="4711701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800" dirty="0"/>
              <a:t>What time is it? </a:t>
            </a:r>
            <a:endParaRPr lang="en-US" altLang="zh-TW" sz="2800" dirty="0" smtClean="0"/>
          </a:p>
          <a:p>
            <a:r>
              <a:rPr lang="zh-TW" altLang="zh-TW" sz="2800" dirty="0" smtClean="0"/>
              <a:t>現在</a:t>
            </a:r>
            <a:r>
              <a:rPr lang="zh-TW" altLang="zh-TW" sz="2800" dirty="0"/>
              <a:t>幾點</a:t>
            </a:r>
            <a:r>
              <a:rPr lang="zh-TW" altLang="zh-TW" sz="2800" dirty="0" smtClean="0"/>
              <a:t>鐘</a:t>
            </a:r>
            <a:r>
              <a:rPr lang="zh-TW" altLang="en-US" sz="2800" dirty="0" smtClean="0">
                <a:latin typeface="標楷體"/>
                <a:ea typeface="標楷體"/>
              </a:rPr>
              <a:t>？</a:t>
            </a:r>
            <a:endParaRPr lang="zh-TW" altLang="zh-TW" sz="2800" dirty="0"/>
          </a:p>
          <a:p>
            <a:r>
              <a:rPr lang="en-US" altLang="zh-TW" sz="2800" dirty="0" smtClean="0"/>
              <a:t>When </a:t>
            </a:r>
            <a:r>
              <a:rPr lang="en-US" altLang="zh-TW" sz="2800" dirty="0"/>
              <a:t>will your father be back</a:t>
            </a:r>
            <a:r>
              <a:rPr lang="en-US" altLang="zh-TW" sz="2800" dirty="0" smtClean="0"/>
              <a:t>?</a:t>
            </a:r>
          </a:p>
          <a:p>
            <a:r>
              <a:rPr lang="zh-TW" altLang="zh-TW" sz="2800" dirty="0" smtClean="0"/>
              <a:t>你</a:t>
            </a:r>
            <a:r>
              <a:rPr lang="zh-TW" altLang="en-US" sz="2800" dirty="0" smtClean="0"/>
              <a:t>的</a:t>
            </a:r>
            <a:r>
              <a:rPr lang="zh-TW" altLang="zh-TW" sz="2800" dirty="0" smtClean="0"/>
              <a:t>父親何時</a:t>
            </a:r>
            <a:r>
              <a:rPr lang="zh-TW" altLang="en-US" sz="2800" dirty="0" smtClean="0"/>
              <a:t>會</a:t>
            </a:r>
            <a:r>
              <a:rPr lang="zh-TW" altLang="zh-TW" sz="2800" dirty="0" smtClean="0"/>
              <a:t>回來</a:t>
            </a:r>
            <a:r>
              <a:rPr lang="zh-TW" altLang="en-US" sz="2800" dirty="0" smtClean="0">
                <a:latin typeface="標楷體"/>
                <a:ea typeface="標楷體"/>
              </a:rPr>
              <a:t>？</a:t>
            </a:r>
            <a:endParaRPr lang="zh-TW" altLang="zh-TW" sz="2800" dirty="0"/>
          </a:p>
          <a:p>
            <a:r>
              <a:rPr lang="en-US" altLang="zh-TW" sz="2800" dirty="0" smtClean="0"/>
              <a:t>Where </a:t>
            </a:r>
            <a:r>
              <a:rPr lang="en-US" altLang="zh-TW" sz="2800" dirty="0"/>
              <a:t>do your family have a trip on the weekend?</a:t>
            </a:r>
            <a:endParaRPr lang="zh-TW" altLang="zh-TW" sz="2800" dirty="0"/>
          </a:p>
          <a:p>
            <a:r>
              <a:rPr lang="zh-TW" altLang="zh-TW" sz="2800" dirty="0"/>
              <a:t>你們家這周末打算去哪裡</a:t>
            </a:r>
            <a:r>
              <a:rPr lang="zh-TW" altLang="zh-TW" sz="2800" dirty="0" smtClean="0"/>
              <a:t>旅行</a:t>
            </a:r>
            <a:r>
              <a:rPr lang="zh-TW" altLang="en-US" sz="2800" dirty="0" smtClean="0">
                <a:latin typeface="標楷體"/>
                <a:ea typeface="標楷體"/>
              </a:rPr>
              <a:t>？</a:t>
            </a:r>
            <a:endParaRPr lang="zh-TW" altLang="zh-TW" sz="2800" dirty="0"/>
          </a:p>
          <a:p>
            <a:r>
              <a:rPr lang="en-US" altLang="zh-TW" sz="2800" dirty="0"/>
              <a:t>How are you doing?</a:t>
            </a:r>
          </a:p>
          <a:p>
            <a:r>
              <a:rPr lang="zh-TW" altLang="zh-TW" sz="2800" dirty="0"/>
              <a:t>你最近好嗎</a:t>
            </a:r>
            <a:r>
              <a:rPr lang="zh-TW" altLang="en-US" sz="2800" dirty="0">
                <a:latin typeface="標楷體"/>
                <a:ea typeface="標楷體"/>
              </a:rPr>
              <a:t>？</a:t>
            </a:r>
            <a:endParaRPr lang="zh-TW" altLang="zh-TW" sz="2800" dirty="0"/>
          </a:p>
          <a:p>
            <a:r>
              <a:rPr lang="en-US" altLang="zh-TW" sz="2800" dirty="0"/>
              <a:t>Which color do you like most?</a:t>
            </a:r>
          </a:p>
          <a:p>
            <a:r>
              <a:rPr lang="zh-TW" altLang="zh-TW" sz="2800" dirty="0"/>
              <a:t>你最喜歡什麼顏色</a:t>
            </a:r>
            <a:r>
              <a:rPr lang="zh-TW" altLang="en-US" sz="2800" dirty="0">
                <a:latin typeface="標楷體"/>
                <a:ea typeface="標楷體"/>
              </a:rPr>
              <a:t>？</a:t>
            </a:r>
            <a:endParaRPr lang="zh-TW" altLang="zh-TW" sz="2800" dirty="0"/>
          </a:p>
          <a:p>
            <a:endParaRPr lang="zh-TW" alt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文本的</a:t>
            </a:r>
            <a:r>
              <a:rPr kumimoji="1" lang="zh-TW" altLang="en-US" dirty="0" smtClean="0"/>
              <a:t>組成</a:t>
            </a:r>
            <a:endParaRPr kumimoji="1"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ts val="454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rgbClr val="0070C0"/>
                </a:solidFill>
                <a:latin typeface="+mn-ea"/>
              </a:rPr>
              <a:t>飛鳥</a:t>
            </a:r>
            <a:r>
              <a:rPr lang="en-US" altLang="zh-TW" sz="3200" b="1" dirty="0" smtClean="0">
                <a:solidFill>
                  <a:srgbClr val="0070C0"/>
                </a:solidFill>
                <a:latin typeface="+mn-ea"/>
              </a:rPr>
              <a:t>VS.</a:t>
            </a:r>
            <a:r>
              <a:rPr lang="zh-TW" altLang="en-US" sz="3200" b="1" dirty="0" smtClean="0">
                <a:solidFill>
                  <a:srgbClr val="0070C0"/>
                </a:solidFill>
                <a:latin typeface="+mn-ea"/>
              </a:rPr>
              <a:t>鳥飛</a:t>
            </a:r>
            <a:endParaRPr lang="en-US" altLang="zh-TW" sz="3200" b="1" dirty="0" smtClean="0">
              <a:solidFill>
                <a:srgbClr val="0070C0"/>
              </a:solidFill>
              <a:latin typeface="+mn-ea"/>
            </a:endParaRPr>
          </a:p>
          <a:p>
            <a:pPr marL="0">
              <a:lnSpc>
                <a:spcPts val="4540"/>
              </a:lnSpc>
              <a:spcBef>
                <a:spcPts val="0"/>
              </a:spcBef>
            </a:pPr>
            <a:r>
              <a:rPr lang="zh-TW" altLang="zh-TW" sz="3200" dirty="0" smtClean="0"/>
              <a:t>字</a:t>
            </a:r>
            <a:r>
              <a:rPr lang="zh-TW" altLang="zh-TW" sz="3200" dirty="0"/>
              <a:t>、詞、句、段、章 </a:t>
            </a:r>
            <a:endParaRPr lang="en-US" altLang="zh-TW" sz="3200" dirty="0" smtClean="0"/>
          </a:p>
          <a:p>
            <a:pPr marL="0">
              <a:lnSpc>
                <a:spcPts val="4540"/>
              </a:lnSpc>
              <a:spcBef>
                <a:spcPts val="0"/>
              </a:spcBef>
            </a:pPr>
            <a:r>
              <a:rPr lang="zh-TW" altLang="en-US" sz="3200" dirty="0" smtClean="0"/>
              <a:t>部首字，如：</a:t>
            </a:r>
            <a:r>
              <a:rPr lang="zh-TW" altLang="en-US" sz="3200" dirty="0" smtClean="0">
                <a:solidFill>
                  <a:srgbClr val="C00000"/>
                </a:solidFill>
              </a:rPr>
              <a:t>手［扌］、足、目</a:t>
            </a:r>
            <a:endParaRPr lang="en-US" altLang="zh-TW" sz="3200" dirty="0" smtClean="0">
              <a:solidFill>
                <a:srgbClr val="C00000"/>
              </a:solidFill>
            </a:endParaRPr>
          </a:p>
          <a:p>
            <a:pPr marL="0">
              <a:lnSpc>
                <a:spcPts val="4540"/>
              </a:lnSpc>
              <a:spcBef>
                <a:spcPts val="0"/>
              </a:spcBef>
            </a:pPr>
            <a:r>
              <a:rPr lang="zh-TW" altLang="en-US" sz="3200" dirty="0" smtClean="0"/>
              <a:t>組成字，如：</a:t>
            </a:r>
            <a:r>
              <a:rPr lang="zh-TW" altLang="en-US" sz="3200" dirty="0" smtClean="0">
                <a:solidFill>
                  <a:srgbClr val="C00000"/>
                </a:solidFill>
              </a:rPr>
              <a:t>擁抱、拉扯；跑跳、踢踏；睡眠、睜眼</a:t>
            </a:r>
            <a:r>
              <a:rPr lang="en-US" altLang="zh-TW" sz="3200" dirty="0">
                <a:solidFill>
                  <a:srgbClr val="C00000"/>
                </a:solidFill>
              </a:rPr>
              <a:t/>
            </a:r>
            <a:br>
              <a:rPr lang="en-US" altLang="zh-TW" sz="3200" dirty="0">
                <a:solidFill>
                  <a:srgbClr val="C00000"/>
                </a:solidFill>
              </a:rPr>
            </a:br>
            <a:endParaRPr lang="en-US" altLang="zh-TW" sz="3200" dirty="0" smtClean="0">
              <a:solidFill>
                <a:srgbClr val="C00000"/>
              </a:solidFill>
            </a:endParaRPr>
          </a:p>
          <a:p>
            <a:pPr marL="0">
              <a:lnSpc>
                <a:spcPts val="454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rgbClr val="0070C0"/>
                </a:solidFill>
              </a:rPr>
              <a:t>詞語→</a:t>
            </a:r>
            <a:r>
              <a:rPr lang="zh-TW" altLang="en-US" sz="3200" b="1" dirty="0">
                <a:solidFill>
                  <a:srgbClr val="0070C0"/>
                </a:solidFill>
              </a:rPr>
              <a:t> 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句子 → 段落 → 文章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6520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794760"/>
          </a:xfrm>
        </p:spPr>
        <p:txBody>
          <a:bodyPr>
            <a:normAutofit/>
          </a:bodyPr>
          <a:lstStyle/>
          <a:p>
            <a:r>
              <a:rPr kumimoji="1" lang="en-US" altLang="zh-TW" sz="9600" dirty="0" smtClean="0">
                <a:hlinkClick r:id="rId2" action="ppaction://hlinkfile"/>
              </a:rPr>
              <a:t>What</a:t>
            </a:r>
            <a:r>
              <a:rPr kumimoji="1" lang="en-US" altLang="zh-TW" sz="9600" dirty="0" smtClean="0"/>
              <a:t> </a:t>
            </a:r>
            <a:r>
              <a:rPr kumimoji="1" lang="en-US" altLang="zh-TW" sz="9600" dirty="0" smtClean="0">
                <a:hlinkClick r:id="rId3" action="ppaction://hlinkfile"/>
              </a:rPr>
              <a:t>do</a:t>
            </a:r>
            <a:r>
              <a:rPr kumimoji="1" lang="en-US" altLang="zh-TW" sz="9600" dirty="0" smtClean="0"/>
              <a:t> you </a:t>
            </a:r>
            <a:r>
              <a:rPr kumimoji="1" lang="en-US" altLang="zh-TW" sz="9600" dirty="0" smtClean="0">
                <a:hlinkClick r:id="rId4" action="ppaction://hlinkfile"/>
              </a:rPr>
              <a:t>SEE</a:t>
            </a:r>
            <a:r>
              <a:rPr kumimoji="1" lang="en-US" altLang="zh-TW" sz="9600" dirty="0" smtClean="0"/>
              <a:t>?</a:t>
            </a:r>
            <a:br>
              <a:rPr kumimoji="1" lang="en-US" altLang="zh-TW" sz="9600" dirty="0" smtClean="0"/>
            </a:br>
            <a:r>
              <a:rPr kumimoji="1" lang="en-US" altLang="zh-TW" sz="9600" dirty="0" smtClean="0"/>
              <a:t/>
            </a:r>
            <a:br>
              <a:rPr kumimoji="1" lang="en-US" altLang="zh-TW" sz="9600" dirty="0" smtClean="0"/>
            </a:br>
            <a:endParaRPr kumimoji="1" lang="zh-TW" altLang="en-US" sz="96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1357313" y="5257800"/>
            <a:ext cx="10090975" cy="829056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400" dirty="0" smtClean="0"/>
              <a:t>文化是什麼？知己知彼，百戰百勝。</a:t>
            </a:r>
            <a:endParaRPr kumimoji="1"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606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 smtClean="0"/>
              <a:t>多媒體</a:t>
            </a:r>
            <a:r>
              <a:rPr kumimoji="1" lang="zh-TW" altLang="en-US" dirty="0" smtClean="0">
                <a:hlinkClick r:id="rId2" action="ppaction://hlinkpres?slideindex=1&amp;slidetitle="/>
              </a:rPr>
              <a:t>運用</a:t>
            </a:r>
            <a:r>
              <a:rPr kumimoji="1" lang="en-US" altLang="zh-TW" dirty="0" smtClean="0"/>
              <a:t>--</a:t>
            </a:r>
            <a:r>
              <a:rPr kumimoji="1" lang="zh-TW" altLang="en-US" dirty="0" smtClean="0"/>
              <a:t>動畫說漢字</a:t>
            </a:r>
            <a:endParaRPr kumimoji="1"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5013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631615" cy="1609344"/>
          </a:xfrm>
        </p:spPr>
        <p:txBody>
          <a:bodyPr/>
          <a:lstStyle/>
          <a:p>
            <a:r>
              <a:rPr kumimoji="1" lang="zh-TW" altLang="en-US" dirty="0" smtClean="0"/>
              <a:t>混齡混程度設計（系統</a:t>
            </a:r>
            <a:r>
              <a:rPr kumimoji="1" lang="en-US" altLang="zh-TW" dirty="0" smtClean="0"/>
              <a:t>/</a:t>
            </a:r>
            <a:r>
              <a:rPr kumimoji="1" lang="zh-TW" altLang="en-US" dirty="0" smtClean="0"/>
              <a:t>文學</a:t>
            </a:r>
            <a:r>
              <a:rPr kumimoji="1" lang="en-US" altLang="zh-TW" dirty="0" smtClean="0"/>
              <a:t>/</a:t>
            </a:r>
            <a:r>
              <a:rPr kumimoji="1" lang="zh-TW" altLang="en-US" dirty="0" smtClean="0"/>
              <a:t>高階）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1657350"/>
            <a:ext cx="10058400" cy="4514850"/>
          </a:xfrm>
        </p:spPr>
        <p:txBody>
          <a:bodyPr>
            <a:normAutofit/>
          </a:bodyPr>
          <a:lstStyle/>
          <a:p>
            <a:pPr marL="0" indent="0">
              <a:lnSpc>
                <a:spcPts val="4280"/>
              </a:lnSpc>
              <a:spcBef>
                <a:spcPts val="0"/>
              </a:spcBef>
            </a:pPr>
            <a:r>
              <a:rPr lang="zh-TW" altLang="zh-TW" sz="2400" dirty="0" smtClean="0">
                <a:latin typeface="+mn-ea"/>
                <a:cs typeface="PMingLiU" charset="-120"/>
              </a:rPr>
              <a:t>「</a:t>
            </a:r>
            <a:r>
              <a:rPr lang="zh-TW" altLang="zh-TW" sz="2400" dirty="0">
                <a:latin typeface="+mn-ea"/>
                <a:cs typeface="PMingLiU" charset="-120"/>
              </a:rPr>
              <a:t>喂！一手交錢，一手交貨！」一個渾身黑色的人，站在老栓面前，眼光</a:t>
            </a:r>
            <a:r>
              <a:rPr lang="zh-TW" altLang="zh-TW" sz="2400" dirty="0" smtClean="0">
                <a:latin typeface="+mn-ea"/>
                <a:cs typeface="PMingLiU" charset="-120"/>
              </a:rPr>
              <a:t>正像兩</a:t>
            </a:r>
            <a:r>
              <a:rPr lang="zh-TW" altLang="zh-TW" sz="2400" dirty="0">
                <a:latin typeface="+mn-ea"/>
                <a:cs typeface="PMingLiU" charset="-120"/>
              </a:rPr>
              <a:t>把刀，刺得老栓縮小了一半。那人一隻大手，向他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攤</a:t>
            </a:r>
            <a:r>
              <a:rPr lang="zh-TW" altLang="zh-TW" sz="2400" dirty="0">
                <a:latin typeface="+mn-ea"/>
                <a:cs typeface="PMingLiU" charset="-120"/>
              </a:rPr>
              <a:t>著；一隻手卻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撮</a:t>
            </a:r>
            <a:r>
              <a:rPr lang="zh-TW" altLang="zh-TW" sz="2400" dirty="0">
                <a:latin typeface="+mn-ea"/>
                <a:cs typeface="PMingLiU" charset="-120"/>
              </a:rPr>
              <a:t>著一個鮮紅的饅頭，那紅的還是一點一點的往下滴。</a:t>
            </a:r>
            <a:r>
              <a:rPr lang="en-US" altLang="zh-TW" sz="2400" dirty="0">
                <a:latin typeface="+mn-ea"/>
                <a:cs typeface="PMingLiU" charset="-120"/>
              </a:rPr>
              <a:t> </a:t>
            </a:r>
            <a:br>
              <a:rPr lang="en-US" altLang="zh-TW" sz="2400" dirty="0">
                <a:latin typeface="+mn-ea"/>
                <a:cs typeface="PMingLiU" charset="-120"/>
              </a:rPr>
            </a:br>
            <a:r>
              <a:rPr lang="zh-TW" altLang="zh-TW" sz="2400" dirty="0">
                <a:latin typeface="+mn-ea"/>
                <a:cs typeface="PMingLiU" charset="-120"/>
              </a:rPr>
              <a:t>　　老栓慌忙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摸</a:t>
            </a:r>
            <a:r>
              <a:rPr lang="zh-TW" altLang="zh-TW" sz="2400" dirty="0">
                <a:latin typeface="+mn-ea"/>
                <a:cs typeface="PMingLiU" charset="-120"/>
              </a:rPr>
              <a:t>出洋錢，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抖抖</a:t>
            </a:r>
            <a:r>
              <a:rPr lang="zh-TW" altLang="zh-TW" sz="2400" dirty="0">
                <a:latin typeface="+mn-ea"/>
                <a:cs typeface="PMingLiU" charset="-120"/>
              </a:rPr>
              <a:t>的想交給他，卻又不敢去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接</a:t>
            </a:r>
            <a:r>
              <a:rPr lang="zh-TW" altLang="zh-TW" sz="2400" dirty="0">
                <a:latin typeface="+mn-ea"/>
                <a:cs typeface="PMingLiU" charset="-120"/>
              </a:rPr>
              <a:t>他的東西。那人便焦急起來，嚷道，「怕什麼？怎的不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拿</a:t>
            </a:r>
            <a:r>
              <a:rPr lang="zh-TW" altLang="zh-TW" sz="2400" dirty="0">
                <a:latin typeface="+mn-ea"/>
                <a:cs typeface="PMingLiU" charset="-120"/>
              </a:rPr>
              <a:t>！」老栓還躊躇著；黑的人便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搶</a:t>
            </a:r>
            <a:r>
              <a:rPr lang="zh-TW" altLang="zh-TW" sz="2400" dirty="0">
                <a:latin typeface="+mn-ea"/>
                <a:cs typeface="PMingLiU" charset="-120"/>
              </a:rPr>
              <a:t>過燈籠，一把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扯</a:t>
            </a:r>
            <a:r>
              <a:rPr lang="zh-TW" altLang="zh-TW" sz="2400" dirty="0">
                <a:latin typeface="+mn-ea"/>
                <a:cs typeface="PMingLiU" charset="-120"/>
              </a:rPr>
              <a:t>下紙罩，裹了饅頭，塞與老栓；一手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抓</a:t>
            </a:r>
            <a:r>
              <a:rPr lang="zh-TW" altLang="zh-TW" sz="2400" dirty="0">
                <a:latin typeface="+mn-ea"/>
                <a:cs typeface="PMingLiU" charset="-120"/>
              </a:rPr>
              <a:t>過洋錢，</a:t>
            </a:r>
            <a:r>
              <a:rPr lang="zh-TW" altLang="zh-TW" sz="2400" dirty="0">
                <a:solidFill>
                  <a:srgbClr val="FF0000"/>
                </a:solidFill>
                <a:latin typeface="+mn-ea"/>
                <a:cs typeface="PMingLiU" charset="-120"/>
              </a:rPr>
              <a:t>捏一捏</a:t>
            </a:r>
            <a:r>
              <a:rPr lang="zh-TW" altLang="zh-TW" sz="2400" dirty="0">
                <a:latin typeface="+mn-ea"/>
                <a:cs typeface="PMingLiU" charset="-120"/>
              </a:rPr>
              <a:t>，轉身去了。嘴裡哼著說，「這老東西……。</a:t>
            </a:r>
            <a:r>
              <a:rPr lang="zh-TW" altLang="zh-TW" sz="2400" dirty="0" smtClean="0">
                <a:latin typeface="+mn-ea"/>
                <a:cs typeface="PMingLiU" charset="-120"/>
              </a:rPr>
              <a:t>」</a:t>
            </a:r>
            <a:r>
              <a:rPr lang="zh-TW" altLang="en-US" sz="2400" dirty="0" smtClean="0">
                <a:latin typeface="+mn-ea"/>
                <a:cs typeface="PMingLiU" charset="-120"/>
              </a:rPr>
              <a:t>（</a:t>
            </a:r>
            <a:r>
              <a:rPr lang="zh-TW" altLang="zh-TW" sz="2400" b="1" dirty="0" smtClean="0">
                <a:solidFill>
                  <a:srgbClr val="002060"/>
                </a:solidFill>
              </a:rPr>
              <a:t>魯迅 </a:t>
            </a:r>
            <a:r>
              <a:rPr lang="en-US" altLang="zh-TW" sz="2400" b="1" dirty="0">
                <a:solidFill>
                  <a:srgbClr val="002060"/>
                </a:solidFill>
              </a:rPr>
              <a:t>〈</a:t>
            </a:r>
            <a:r>
              <a:rPr lang="zh-TW" altLang="zh-TW" sz="2400" b="1" dirty="0">
                <a:solidFill>
                  <a:srgbClr val="002060"/>
                </a:solidFill>
              </a:rPr>
              <a:t>藥</a:t>
            </a:r>
            <a:r>
              <a:rPr lang="en-US" altLang="zh-TW" sz="2400" b="1" dirty="0" smtClean="0">
                <a:solidFill>
                  <a:srgbClr val="002060"/>
                </a:solidFill>
              </a:rPr>
              <a:t>〉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）</a:t>
            </a:r>
            <a:endParaRPr lang="zh-TW" altLang="zh-TW" sz="2400" b="1" dirty="0">
              <a:solidFill>
                <a:srgbClr val="002060"/>
              </a:solidFill>
            </a:endParaRPr>
          </a:p>
          <a:p>
            <a:pPr marL="0" indent="0">
              <a:lnSpc>
                <a:spcPts val="4280"/>
              </a:lnSpc>
              <a:spcBef>
                <a:spcPts val="0"/>
              </a:spcBef>
            </a:pPr>
            <a:endParaRPr lang="zh-TW" altLang="zh-TW" sz="2400" dirty="0">
              <a:latin typeface="+mn-ea"/>
              <a:cs typeface="PMingLiU" charset="-120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5953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因為看得見，期待被看見</a:t>
            </a:r>
            <a:endParaRPr kumimoji="1"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2120900"/>
            <a:ext cx="10058400" cy="4051300"/>
          </a:xfrm>
        </p:spPr>
      </p:pic>
    </p:spTree>
    <p:extLst>
      <p:ext uri="{BB962C8B-B14F-4D97-AF65-F5344CB8AC3E}">
        <p14:creationId xmlns:p14="http://schemas.microsoft.com/office/powerpoint/2010/main" val="151997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語言學習的素養及能力</a:t>
            </a:r>
            <a:endParaRPr kumimoji="1"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69848" y="1692877"/>
            <a:ext cx="10831640" cy="4479324"/>
          </a:xfrm>
        </p:spPr>
        <p:txBody>
          <a:bodyPr>
            <a:normAutofit/>
          </a:bodyPr>
          <a:lstStyle/>
          <a:p>
            <a:r>
              <a:rPr kumimoji="1" lang="zh-TW" altLang="en-US" sz="4400" dirty="0" smtClean="0"/>
              <a:t>人類語言學習歷程：</a:t>
            </a:r>
            <a:r>
              <a:rPr kumimoji="1" lang="zh-TW" altLang="en-US" sz="4400" dirty="0" smtClean="0">
                <a:solidFill>
                  <a:srgbClr val="C00000"/>
                </a:solidFill>
              </a:rPr>
              <a:t>聽 ⇢ 說 ⇢ 讀 ⇢ 寫</a:t>
            </a:r>
            <a:endParaRPr kumimoji="1" lang="en-US" altLang="zh-TW" sz="4400" dirty="0" smtClean="0">
              <a:solidFill>
                <a:srgbClr val="C00000"/>
              </a:solidFill>
            </a:endParaRPr>
          </a:p>
          <a:p>
            <a:endParaRPr kumimoji="1" lang="en-US" altLang="zh-TW" sz="4400" dirty="0" smtClean="0">
              <a:solidFill>
                <a:srgbClr val="C00000"/>
              </a:solidFill>
            </a:endParaRPr>
          </a:p>
          <a:p>
            <a:endParaRPr kumimoji="1" lang="en-US" altLang="zh-TW" sz="4400" dirty="0" smtClean="0"/>
          </a:p>
          <a:p>
            <a:endParaRPr kumimoji="1" lang="en-US" altLang="zh-TW" sz="4400" dirty="0"/>
          </a:p>
          <a:p>
            <a:endParaRPr kumimoji="1" lang="zh-TW" altLang="en-US" sz="4400" dirty="0"/>
          </a:p>
        </p:txBody>
      </p:sp>
      <p:graphicFrame>
        <p:nvGraphicFramePr>
          <p:cNvPr id="6" name="資料圖表 5"/>
          <p:cNvGraphicFramePr/>
          <p:nvPr>
            <p:extLst>
              <p:ext uri="{D42A27DB-BD31-4B8C-83A1-F6EECF244321}">
                <p14:modId xmlns:p14="http://schemas.microsoft.com/office/powerpoint/2010/main" val="1086740835"/>
              </p:ext>
            </p:extLst>
          </p:nvPr>
        </p:nvGraphicFramePr>
        <p:xfrm>
          <a:off x="716692" y="2644347"/>
          <a:ext cx="10589740" cy="3731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534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84511"/>
          </a:xfrm>
        </p:spPr>
        <p:txBody>
          <a:bodyPr/>
          <a:lstStyle/>
          <a:p>
            <a:r>
              <a:rPr kumimoji="1" lang="zh-TW" altLang="en-US" dirty="0"/>
              <a:t>混齡教學的</a:t>
            </a:r>
            <a:r>
              <a:rPr kumimoji="1" lang="zh-TW" altLang="en-US" dirty="0" smtClean="0"/>
              <a:t>本質與內涵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1886857"/>
            <a:ext cx="10058400" cy="428534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2060"/>
                </a:solidFill>
                <a:latin typeface="+mn-ea"/>
              </a:rPr>
              <a:t>混齡教學的本質是 </a:t>
            </a:r>
            <a:r>
              <a:rPr lang="zh-TW" altLang="en-US" sz="3600" b="1" dirty="0">
                <a:solidFill>
                  <a:srgbClr val="294B1E"/>
                </a:solidFill>
                <a:latin typeface="+mn-ea"/>
              </a:rPr>
              <a:t>「差異化教學」與「合作</a:t>
            </a:r>
            <a:r>
              <a:rPr lang="zh-TW" altLang="en-US" sz="3600" b="1" dirty="0" smtClean="0">
                <a:solidFill>
                  <a:srgbClr val="294B1E"/>
                </a:solidFill>
                <a:latin typeface="+mn-ea"/>
              </a:rPr>
              <a:t>」</a:t>
            </a:r>
            <a:endParaRPr lang="en-US" altLang="zh-TW" sz="3600" b="1" dirty="0" smtClean="0">
              <a:solidFill>
                <a:srgbClr val="294B1E"/>
              </a:solidFill>
              <a:latin typeface="+mn-ea"/>
            </a:endParaRPr>
          </a:p>
          <a:p>
            <a:r>
              <a:rPr lang="zh-TW" altLang="en-US" sz="3600" dirty="0">
                <a:solidFill>
                  <a:srgbClr val="002060"/>
                </a:solidFill>
                <a:latin typeface="+mn-ea"/>
              </a:rPr>
              <a:t>混齡</a:t>
            </a:r>
            <a:r>
              <a:rPr lang="zh-TW" altLang="en-US" sz="3600" dirty="0" smtClean="0">
                <a:solidFill>
                  <a:srgbClr val="002060"/>
                </a:solidFill>
                <a:latin typeface="+mn-ea"/>
              </a:rPr>
              <a:t>教學</a:t>
            </a:r>
            <a:r>
              <a:rPr lang="zh-TW" altLang="en-US" sz="3600" dirty="0">
                <a:solidFill>
                  <a:srgbClr val="002060"/>
                </a:solidFill>
                <a:latin typeface="+mn-ea"/>
              </a:rPr>
              <a:t>的</a:t>
            </a:r>
            <a:r>
              <a:rPr lang="zh-TW" altLang="en-US" sz="3600" dirty="0" smtClean="0">
                <a:solidFill>
                  <a:srgbClr val="002060"/>
                </a:solidFill>
                <a:latin typeface="+mn-ea"/>
              </a:rPr>
              <a:t>內涵是：</a:t>
            </a:r>
            <a:endParaRPr lang="en-US" altLang="zh-TW" sz="3600" dirty="0" smtClean="0">
              <a:solidFill>
                <a:srgbClr val="002060"/>
              </a:solidFill>
              <a:latin typeface="+mn-ea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+mn-ea"/>
                <a:cs typeface="PMingLiU" charset="-120"/>
              </a:rPr>
              <a:t>1</a:t>
            </a:r>
            <a:r>
              <a:rPr lang="zh-TW" altLang="en-US" sz="3600" b="1" dirty="0">
                <a:solidFill>
                  <a:srgbClr val="002060"/>
                </a:solidFill>
                <a:latin typeface="+mn-ea"/>
                <a:cs typeface="PMingLiU" charset="-120"/>
              </a:rPr>
              <a:t>、</a:t>
            </a:r>
            <a:r>
              <a:rPr lang="zh-TW" altLang="en-US" sz="3600" b="1" dirty="0">
                <a:solidFill>
                  <a:srgbClr val="294B1E"/>
                </a:solidFill>
                <a:latin typeface="+mn-ea"/>
                <a:cs typeface="PMingLiU" charset="-120"/>
              </a:rPr>
              <a:t>教師教學之外，學生自主學習</a:t>
            </a:r>
            <a:endParaRPr lang="en-US" altLang="zh-TW" sz="3600" b="1" dirty="0">
              <a:solidFill>
                <a:srgbClr val="294B1E"/>
              </a:solidFill>
              <a:latin typeface="+mn-ea"/>
              <a:cs typeface="PMingLiU" charset="-120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en-US" altLang="zh-TW" sz="3600" b="1" dirty="0">
                <a:solidFill>
                  <a:srgbClr val="294B1E"/>
                </a:solidFill>
                <a:latin typeface="+mn-ea"/>
                <a:cs typeface="PMingLiU" charset="-120"/>
              </a:rPr>
              <a:t>2</a:t>
            </a:r>
            <a:r>
              <a:rPr lang="zh-TW" altLang="en-US" sz="3600" b="1" dirty="0">
                <a:solidFill>
                  <a:srgbClr val="294B1E"/>
                </a:solidFill>
                <a:latin typeface="+mn-ea"/>
                <a:cs typeface="PMingLiU" charset="-120"/>
              </a:rPr>
              <a:t>、師生教學互動模式</a:t>
            </a:r>
            <a:endParaRPr lang="en-US" altLang="zh-TW" sz="3600" b="1" dirty="0">
              <a:solidFill>
                <a:srgbClr val="294B1E"/>
              </a:solidFill>
              <a:latin typeface="+mn-ea"/>
              <a:cs typeface="PMingLiU" charset="-120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en-US" altLang="zh-TW" sz="3600" b="1" dirty="0">
                <a:solidFill>
                  <a:srgbClr val="294B1E"/>
                </a:solidFill>
                <a:latin typeface="+mn-ea"/>
                <a:cs typeface="PMingLiU" charset="-120"/>
              </a:rPr>
              <a:t>3</a:t>
            </a:r>
            <a:r>
              <a:rPr lang="zh-TW" altLang="en-US" sz="3600" b="1" dirty="0">
                <a:solidFill>
                  <a:srgbClr val="294B1E"/>
                </a:solidFill>
                <a:latin typeface="+mn-ea"/>
                <a:cs typeface="PMingLiU" charset="-120"/>
              </a:rPr>
              <a:t>、發展自主學習和同儕學習的場域</a:t>
            </a:r>
            <a:endParaRPr lang="en-US" altLang="zh-TW" sz="3600" b="1" dirty="0">
              <a:solidFill>
                <a:srgbClr val="294B1E"/>
              </a:solidFill>
              <a:latin typeface="+mn-ea"/>
              <a:cs typeface="PMingLiU" charset="-120"/>
            </a:endParaRPr>
          </a:p>
          <a:p>
            <a:endParaRPr kumimoji="1" lang="zh-TW" altLang="en-US" sz="3600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2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 Black" charset="0"/>
                <a:ea typeface="新細明體" charset="-120"/>
              </a:rPr>
              <a:t>混齡教學</a:t>
            </a:r>
            <a:r>
              <a:rPr lang="zh-TW" altLang="en-US" b="1" dirty="0" smtClean="0">
                <a:latin typeface="Arial Black" charset="0"/>
                <a:ea typeface="新細明體" charset="-120"/>
              </a:rPr>
              <a:t>的對象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zh-TW" altLang="en-US" sz="4000" b="1" dirty="0">
                <a:latin typeface="+mn-ea"/>
                <a:cs typeface="PMingLiU" charset="-120"/>
              </a:rPr>
              <a:t>年幼者對生動圖片較有</a:t>
            </a:r>
            <a:r>
              <a:rPr lang="zh-TW" altLang="en-US" sz="4000" b="1" dirty="0" smtClean="0">
                <a:latin typeface="+mn-ea"/>
                <a:cs typeface="PMingLiU" charset="-120"/>
              </a:rPr>
              <a:t>興趣</a:t>
            </a:r>
            <a:endParaRPr lang="en-US" altLang="zh-TW" sz="4000" b="1" dirty="0">
              <a:latin typeface="+mn-ea"/>
              <a:cs typeface="PMingLiU" charset="-120"/>
            </a:endParaRPr>
          </a:p>
          <a:p>
            <a:pPr marL="0" indent="0"/>
            <a:r>
              <a:rPr lang="zh-TW" altLang="en-US" sz="4000" b="1" dirty="0">
                <a:latin typeface="+mn-ea"/>
                <a:cs typeface="PMingLiU" charset="-120"/>
              </a:rPr>
              <a:t>年長者對</a:t>
            </a:r>
            <a:r>
              <a:rPr lang="zh-TW" altLang="en-US" sz="4000" b="1" dirty="0" smtClean="0">
                <a:latin typeface="+mn-ea"/>
                <a:cs typeface="PMingLiU" charset="-120"/>
              </a:rPr>
              <a:t>文字閱讀接受度</a:t>
            </a:r>
            <a:r>
              <a:rPr lang="zh-TW" altLang="en-US" sz="4000" b="1" dirty="0">
                <a:latin typeface="+mn-ea"/>
                <a:cs typeface="PMingLiU" charset="-120"/>
              </a:rPr>
              <a:t>較</a:t>
            </a:r>
            <a:r>
              <a:rPr lang="zh-TW" altLang="en-US" sz="4000" b="1" dirty="0" smtClean="0">
                <a:latin typeface="+mn-ea"/>
                <a:cs typeface="PMingLiU" charset="-120"/>
              </a:rPr>
              <a:t>高</a:t>
            </a:r>
            <a:endParaRPr lang="en-US" altLang="zh-TW" sz="4000" b="1" dirty="0" smtClean="0">
              <a:latin typeface="+mn-ea"/>
              <a:cs typeface="PMingLiU" charset="-120"/>
            </a:endParaRPr>
          </a:p>
          <a:p>
            <a:pPr marL="0" indent="0"/>
            <a:endParaRPr lang="en-US" altLang="zh-TW" sz="4000" b="1" dirty="0">
              <a:latin typeface="+mn-ea"/>
              <a:cs typeface="PMingLiU" charset="-120"/>
            </a:endParaRPr>
          </a:p>
          <a:p>
            <a:endParaRPr kumimoji="1" lang="zh-TW" altLang="en-US" sz="4000" dirty="0">
              <a:latin typeface="+mn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336" y="3465095"/>
            <a:ext cx="5494422" cy="314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9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 idx="4294967295"/>
          </p:nvPr>
        </p:nvSpPr>
        <p:spPr>
          <a:xfrm>
            <a:off x="1074057" y="404665"/>
            <a:ext cx="9147087" cy="581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b="1" dirty="0" smtClean="0">
                <a:solidFill>
                  <a:schemeClr val="tx2"/>
                </a:solidFill>
              </a:rPr>
              <a:t>差異化教學教材教法設計的依據</a:t>
            </a:r>
          </a:p>
        </p:txBody>
      </p:sp>
      <p:sp>
        <p:nvSpPr>
          <p:cNvPr id="13315" name="內容版面配置區 2"/>
          <p:cNvSpPr>
            <a:spLocks noGrp="1"/>
          </p:cNvSpPr>
          <p:nvPr>
            <p:ph idx="4294967295"/>
          </p:nvPr>
        </p:nvSpPr>
        <p:spPr>
          <a:xfrm>
            <a:off x="7257143" y="1196752"/>
            <a:ext cx="3236685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根據並回應學生的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3418156"/>
              </p:ext>
            </p:extLst>
          </p:nvPr>
        </p:nvGraphicFramePr>
        <p:xfrm>
          <a:off x="6456039" y="1916832"/>
          <a:ext cx="4037789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121381196"/>
              </p:ext>
            </p:extLst>
          </p:nvPr>
        </p:nvGraphicFramePr>
        <p:xfrm>
          <a:off x="1991543" y="1700808"/>
          <a:ext cx="4723581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995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 idx="4294967295"/>
          </p:nvPr>
        </p:nvSpPr>
        <p:spPr>
          <a:xfrm>
            <a:off x="1991544" y="476673"/>
            <a:ext cx="8229600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b="1" dirty="0" smtClean="0">
                <a:solidFill>
                  <a:srgbClr val="0070C0"/>
                </a:solidFill>
              </a:rPr>
              <a:t>差異化教學實踐的層面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394571"/>
              </p:ext>
            </p:extLst>
          </p:nvPr>
        </p:nvGraphicFramePr>
        <p:xfrm>
          <a:off x="1890584" y="1484784"/>
          <a:ext cx="8330560" cy="4973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2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847529" y="275770"/>
            <a:ext cx="7788275" cy="84182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b="1" dirty="0" smtClean="0">
                <a:solidFill>
                  <a:srgbClr val="0070C0"/>
                </a:solidFill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</a:rPr>
            </a:br>
            <a:r>
              <a:rPr lang="zh-TW" altLang="en-US" sz="6000" b="1" dirty="0" smtClean="0">
                <a:solidFill>
                  <a:srgbClr val="0070C0"/>
                </a:solidFill>
                <a:latin typeface="PMingLiU" charset="-120"/>
                <a:ea typeface="PMingLiU" charset="-120"/>
                <a:cs typeface="PMingLiU" charset="-120"/>
              </a:rPr>
              <a:t>內  容（</a:t>
            </a:r>
            <a:r>
              <a:rPr lang="en-US" altLang="zh-TW" sz="6000" b="1" dirty="0" smtClean="0">
                <a:solidFill>
                  <a:srgbClr val="0070C0"/>
                </a:solidFill>
                <a:latin typeface="PMingLiU" charset="-120"/>
                <a:ea typeface="PMingLiU" charset="-120"/>
                <a:cs typeface="PMingLiU" charset="-120"/>
              </a:rPr>
              <a:t>WHAT)</a:t>
            </a:r>
            <a:br>
              <a:rPr lang="en-US" altLang="zh-TW" sz="6000" b="1" dirty="0" smtClean="0">
                <a:solidFill>
                  <a:srgbClr val="0070C0"/>
                </a:solidFill>
                <a:latin typeface="PMingLiU" charset="-120"/>
                <a:ea typeface="PMingLiU" charset="-120"/>
                <a:cs typeface="PMingLiU" charset="-120"/>
              </a:rPr>
            </a:br>
            <a:endParaRPr lang="zh-TW" altLang="en-US" sz="6000" b="1" dirty="0">
              <a:solidFill>
                <a:srgbClr val="0070C0"/>
              </a:solidFill>
              <a:latin typeface="PMingLiU" charset="-120"/>
              <a:ea typeface="PMingLiU" charset="-120"/>
              <a:cs typeface="PMingLiU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43429" y="1393371"/>
            <a:ext cx="10276114" cy="5167085"/>
          </a:xfrm>
        </p:spPr>
        <p:txBody>
          <a:bodyPr>
            <a:noAutofit/>
          </a:bodyPr>
          <a:lstStyle/>
          <a:p>
            <a:pPr marL="0">
              <a:lnSpc>
                <a:spcPts val="4080"/>
              </a:lnSpc>
              <a:spcBef>
                <a:spcPts val="0"/>
              </a:spcBef>
            </a:pPr>
            <a:r>
              <a:rPr lang="zh-TW" altLang="en-US" sz="2800" dirty="0" smtClean="0"/>
              <a:t>「內容」是我們希望學生：</a:t>
            </a:r>
            <a:endParaRPr lang="en-US" altLang="zh-TW" sz="2800" dirty="0" smtClean="0"/>
          </a:p>
          <a:p>
            <a:pPr marL="0" lvl="1">
              <a:lnSpc>
                <a:spcPts val="408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b="1" dirty="0" smtClean="0">
                <a:solidFill>
                  <a:srgbClr val="C00000"/>
                </a:solidFill>
              </a:rPr>
              <a:t>知道  </a:t>
            </a:r>
            <a:r>
              <a:rPr lang="zh-TW" altLang="en-US" sz="2800" dirty="0" smtClean="0">
                <a:solidFill>
                  <a:srgbClr val="7030A0"/>
                </a:solidFill>
              </a:rPr>
              <a:t>           </a:t>
            </a:r>
            <a:r>
              <a:rPr lang="en-US" altLang="zh-TW" sz="2800" dirty="0" smtClean="0">
                <a:solidFill>
                  <a:srgbClr val="7030A0"/>
                </a:solidFill>
              </a:rPr>
              <a:t>(</a:t>
            </a:r>
            <a:r>
              <a:rPr lang="zh-TW" altLang="en-US" sz="2800" dirty="0" smtClean="0">
                <a:solidFill>
                  <a:srgbClr val="7030A0"/>
                </a:solidFill>
              </a:rPr>
              <a:t>事實和資訊</a:t>
            </a:r>
            <a:r>
              <a:rPr lang="en-US" altLang="zh-TW" sz="2800" dirty="0" smtClean="0">
                <a:solidFill>
                  <a:srgbClr val="7030A0"/>
                </a:solidFill>
              </a:rPr>
              <a:t>)</a:t>
            </a:r>
          </a:p>
          <a:p>
            <a:pPr marL="0" lvl="1">
              <a:lnSpc>
                <a:spcPts val="408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b="1" dirty="0">
                <a:solidFill>
                  <a:srgbClr val="C00000"/>
                </a:solidFill>
              </a:rPr>
              <a:t>理解 </a:t>
            </a:r>
            <a:r>
              <a:rPr lang="zh-TW" altLang="en-US" sz="2800" dirty="0">
                <a:solidFill>
                  <a:srgbClr val="7030A0"/>
                </a:solidFill>
              </a:rPr>
              <a:t>            </a:t>
            </a:r>
            <a:r>
              <a:rPr lang="en-US" altLang="zh-TW" sz="2800" dirty="0">
                <a:solidFill>
                  <a:srgbClr val="7030A0"/>
                </a:solidFill>
              </a:rPr>
              <a:t>(</a:t>
            </a:r>
            <a:r>
              <a:rPr lang="zh-TW" altLang="en-US" sz="2800" dirty="0">
                <a:solidFill>
                  <a:srgbClr val="7030A0"/>
                </a:solidFill>
              </a:rPr>
              <a:t>原則、概括、想法</a:t>
            </a:r>
            <a:r>
              <a:rPr lang="en-US" altLang="zh-TW" sz="2800" dirty="0">
                <a:solidFill>
                  <a:srgbClr val="7030A0"/>
                </a:solidFill>
              </a:rPr>
              <a:t>)</a:t>
            </a:r>
          </a:p>
          <a:p>
            <a:pPr marL="0" lvl="1">
              <a:lnSpc>
                <a:spcPts val="408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b="1" dirty="0">
                <a:solidFill>
                  <a:srgbClr val="C00000"/>
                </a:solidFill>
              </a:rPr>
              <a:t>能夠做到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的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dirty="0" smtClean="0">
                <a:solidFill>
                  <a:srgbClr val="7030A0"/>
                </a:solidFill>
              </a:rPr>
              <a:t>(</a:t>
            </a:r>
            <a:r>
              <a:rPr lang="zh-TW" altLang="en-US" sz="2800" dirty="0">
                <a:solidFill>
                  <a:srgbClr val="7030A0"/>
                </a:solidFill>
              </a:rPr>
              <a:t>技能</a:t>
            </a:r>
            <a:r>
              <a:rPr lang="en-US" altLang="zh-TW" sz="2800" dirty="0">
                <a:solidFill>
                  <a:srgbClr val="7030A0"/>
                </a:solidFill>
              </a:rPr>
              <a:t>)</a:t>
            </a:r>
          </a:p>
          <a:p>
            <a:pPr marL="0">
              <a:lnSpc>
                <a:spcPts val="4080"/>
              </a:lnSpc>
              <a:spcBef>
                <a:spcPts val="0"/>
              </a:spcBef>
            </a:pPr>
            <a:r>
              <a:rPr lang="zh-TW" altLang="en-US" sz="2800" dirty="0" smtClean="0"/>
              <a:t>內容的差異化：</a:t>
            </a:r>
            <a:endParaRPr lang="en-US" altLang="zh-TW" sz="2800" dirty="0" smtClean="0"/>
          </a:p>
          <a:p>
            <a:pPr marL="0" lvl="1">
              <a:lnSpc>
                <a:spcPts val="408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預先評估學生的技能和知識，然後根據學生的準備度來搭配適</a:t>
            </a:r>
            <a:r>
              <a:rPr lang="en-US" altLang="zh-TW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zh-TW" alt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合的活動；</a:t>
            </a:r>
            <a:endParaRPr lang="en-US" altLang="zh-TW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ts val="408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提供學生選擇主題、深入探索的機會；</a:t>
            </a:r>
            <a:endParaRPr lang="en-US" altLang="zh-TW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ts val="408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配合學生目前的理解程度，提供學生基礎和進階的教材資源。</a:t>
            </a:r>
          </a:p>
        </p:txBody>
      </p:sp>
    </p:spTree>
    <p:extLst>
      <p:ext uri="{BB962C8B-B14F-4D97-AF65-F5344CB8AC3E}">
        <p14:creationId xmlns:p14="http://schemas.microsoft.com/office/powerpoint/2010/main" val="6392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木刻字型</Template>
  <TotalTime>2659</TotalTime>
  <Words>1662</Words>
  <Application>Microsoft Macintosh PowerPoint</Application>
  <PresentationFormat>寬螢幕</PresentationFormat>
  <Paragraphs>194</Paragraphs>
  <Slides>32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7" baseType="lpstr">
      <vt:lpstr>Arial Black</vt:lpstr>
      <vt:lpstr>Arial Narrow</vt:lpstr>
      <vt:lpstr>Calibri</vt:lpstr>
      <vt:lpstr>PMingLiU</vt:lpstr>
      <vt:lpstr>Rockwell</vt:lpstr>
      <vt:lpstr>Rockwell Condensed</vt:lpstr>
      <vt:lpstr>Times New Roman</vt:lpstr>
      <vt:lpstr>Wingdings</vt:lpstr>
      <vt:lpstr>書法家行楷體</vt:lpstr>
      <vt:lpstr>書法家特明體</vt:lpstr>
      <vt:lpstr>微軟正黑體</vt:lpstr>
      <vt:lpstr>新細明體</vt:lpstr>
      <vt:lpstr>標楷體</vt:lpstr>
      <vt:lpstr>Arial</vt:lpstr>
      <vt:lpstr>木刻字型</vt:lpstr>
      <vt:lpstr>在混齡、混程度班級的差異化教學 –「以動畫說漢字」教材為例</vt:lpstr>
      <vt:lpstr>華語學習與教學的軸心</vt:lpstr>
      <vt:lpstr>What do you SEE?  </vt:lpstr>
      <vt:lpstr>語言學習的素養及能力</vt:lpstr>
      <vt:lpstr>混齡教學的本質與內涵</vt:lpstr>
      <vt:lpstr>混齡教學的對象</vt:lpstr>
      <vt:lpstr>差異化教學教材教法設計的依據</vt:lpstr>
      <vt:lpstr>差異化教學實踐的層面</vt:lpstr>
      <vt:lpstr> 內  容（WHAT) </vt:lpstr>
      <vt:lpstr>過  程   ( HOW)</vt:lpstr>
      <vt:lpstr>混齡差異化教學之原則</vt:lpstr>
      <vt:lpstr>教學設計A、B、C（學習單設計）</vt:lpstr>
      <vt:lpstr>混齡閱讀教學策略</vt:lpstr>
      <vt:lpstr>閱讀與思辨教學（ Reading ＆thinking)</vt:lpstr>
      <vt:lpstr>字的解碼--漢字特色系統性</vt:lpstr>
      <vt:lpstr>PowerPoint 簡報</vt:lpstr>
      <vt:lpstr>字的解碼—當繁體遇上簡體</vt:lpstr>
      <vt:lpstr>句子解碼--句法結構、標點符號及寫作手法 </vt:lpstr>
      <vt:lpstr>以標點符號閱讀理解</vt:lpstr>
      <vt:lpstr>PowerPoint 簡報</vt:lpstr>
      <vt:lpstr>形式理解型閱讀策略</vt:lpstr>
      <vt:lpstr>形式理解型閱讀策略</vt:lpstr>
      <vt:lpstr>內容理解型閱讀策略</vt:lpstr>
      <vt:lpstr>內容理解型閱讀策略</vt:lpstr>
      <vt:lpstr>內容理解型閱讀策略</vt:lpstr>
      <vt:lpstr>第二語言習得概念</vt:lpstr>
      <vt:lpstr>表意文字和拼音文字之別</vt:lpstr>
      <vt:lpstr>英語及華語相對論</vt:lpstr>
      <vt:lpstr>文本的組成</vt:lpstr>
      <vt:lpstr>多媒體運用--動畫說漢字</vt:lpstr>
      <vt:lpstr>混齡混程度設計（系統/文學/高階）</vt:lpstr>
      <vt:lpstr>因為看得見，期待被看見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在混齡、混程度班級的差異化教學 –「以動畫說漢字」教材為例</dc:title>
  <dc:creator>楊曉菁</dc:creator>
  <cp:lastModifiedBy>楊曉菁</cp:lastModifiedBy>
  <cp:revision>35</cp:revision>
  <dcterms:created xsi:type="dcterms:W3CDTF">2017-12-08T04:35:08Z</dcterms:created>
  <dcterms:modified xsi:type="dcterms:W3CDTF">2017-12-11T00:32:56Z</dcterms:modified>
</cp:coreProperties>
</file>