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271" r:id="rId2"/>
    <p:sldId id="403" r:id="rId3"/>
    <p:sldId id="404" r:id="rId4"/>
    <p:sldId id="336" r:id="rId5"/>
    <p:sldId id="439" r:id="rId6"/>
    <p:sldId id="277" r:id="rId7"/>
    <p:sldId id="405" r:id="rId8"/>
    <p:sldId id="406" r:id="rId9"/>
    <p:sldId id="407" r:id="rId10"/>
    <p:sldId id="408" r:id="rId11"/>
    <p:sldId id="399" r:id="rId12"/>
    <p:sldId id="400" r:id="rId13"/>
    <p:sldId id="411" r:id="rId14"/>
    <p:sldId id="412" r:id="rId15"/>
    <p:sldId id="413" r:id="rId16"/>
    <p:sldId id="414" r:id="rId17"/>
    <p:sldId id="337" r:id="rId18"/>
    <p:sldId id="409" r:id="rId19"/>
    <p:sldId id="410" r:id="rId20"/>
    <p:sldId id="350" r:id="rId21"/>
    <p:sldId id="352" r:id="rId22"/>
    <p:sldId id="417" r:id="rId23"/>
    <p:sldId id="353" r:id="rId24"/>
    <p:sldId id="418" r:id="rId25"/>
    <p:sldId id="419" r:id="rId26"/>
    <p:sldId id="420" r:id="rId27"/>
    <p:sldId id="421" r:id="rId28"/>
    <p:sldId id="422" r:id="rId29"/>
    <p:sldId id="423" r:id="rId30"/>
    <p:sldId id="379" r:id="rId31"/>
    <p:sldId id="424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401" r:id="rId40"/>
    <p:sldId id="425" r:id="rId41"/>
    <p:sldId id="426" r:id="rId42"/>
    <p:sldId id="427" r:id="rId43"/>
    <p:sldId id="339" r:id="rId44"/>
    <p:sldId id="342" r:id="rId45"/>
    <p:sldId id="343" r:id="rId46"/>
    <p:sldId id="344" r:id="rId47"/>
    <p:sldId id="345" r:id="rId48"/>
    <p:sldId id="346" r:id="rId49"/>
    <p:sldId id="347" r:id="rId50"/>
    <p:sldId id="349" r:id="rId51"/>
    <p:sldId id="354" r:id="rId52"/>
    <p:sldId id="428" r:id="rId53"/>
    <p:sldId id="429" r:id="rId54"/>
    <p:sldId id="430" r:id="rId55"/>
    <p:sldId id="431" r:id="rId56"/>
    <p:sldId id="432" r:id="rId57"/>
    <p:sldId id="433" r:id="rId58"/>
    <p:sldId id="434" r:id="rId59"/>
    <p:sldId id="435" r:id="rId60"/>
    <p:sldId id="436" r:id="rId61"/>
    <p:sldId id="437" r:id="rId6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CC0"/>
    <a:srgbClr val="1E0589"/>
    <a:srgbClr val="7D1166"/>
    <a:srgbClr val="05D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 autoAdjust="0"/>
    <p:restoredTop sz="82949" autoAdjust="0"/>
  </p:normalViewPr>
  <p:slideViewPr>
    <p:cSldViewPr snapToGrid="0">
      <p:cViewPr varScale="1">
        <p:scale>
          <a:sx n="90" d="100"/>
          <a:sy n="90" d="100"/>
        </p:scale>
        <p:origin x="6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B572D-6D1A-40DF-A67E-7F5FB9F29B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4FE0436-0386-457B-A48A-57301168E235}">
      <dgm:prSet phldrT="[文字]"/>
      <dgm:spPr/>
      <dgm:t>
        <a:bodyPr/>
        <a:lstStyle/>
        <a:p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、第三階段</a:t>
          </a:r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小學第六學年</a:t>
          </a:r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漸次融入文言文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8483E8-2B71-4AD1-A70C-E1C022AA8539}" type="parTrans" cxnId="{F9F54C0E-5D79-45C0-9A8D-03FF8A35143F}">
      <dgm:prSet/>
      <dgm:spPr/>
      <dgm:t>
        <a:bodyPr/>
        <a:lstStyle/>
        <a:p>
          <a:endParaRPr lang="zh-TW" altLang="en-US"/>
        </a:p>
      </dgm:t>
    </dgm:pt>
    <dgm:pt modelId="{8D88E754-E1A8-45BE-AA3D-08B07E11FDEC}" type="sibTrans" cxnId="{F9F54C0E-5D79-45C0-9A8D-03FF8A35143F}">
      <dgm:prSet/>
      <dgm:spPr/>
      <dgm:t>
        <a:bodyPr/>
        <a:lstStyle/>
        <a:p>
          <a:endParaRPr lang="zh-TW" altLang="en-US"/>
        </a:p>
      </dgm:t>
    </dgm:pt>
    <dgm:pt modelId="{A1734F51-70FB-44A6-A0D3-DF97BA8E7AE2}">
      <dgm:prSet phldrT="[文字]" phldr="1"/>
      <dgm:spPr/>
      <dgm:t>
        <a:bodyPr/>
        <a:lstStyle/>
        <a:p>
          <a:endParaRPr lang="zh-TW" altLang="en-US" dirty="0"/>
        </a:p>
      </dgm:t>
    </dgm:pt>
    <dgm:pt modelId="{BE6ADBEE-98C7-4CCB-9256-76201675EEA4}" type="parTrans" cxnId="{13BF297A-7A65-4927-B5F7-8F3E7219F3FA}">
      <dgm:prSet/>
      <dgm:spPr/>
      <dgm:t>
        <a:bodyPr/>
        <a:lstStyle/>
        <a:p>
          <a:endParaRPr lang="zh-TW" altLang="en-US"/>
        </a:p>
      </dgm:t>
    </dgm:pt>
    <dgm:pt modelId="{B505A160-0C4F-432D-9597-8A74186A60BD}" type="sibTrans" cxnId="{13BF297A-7A65-4927-B5F7-8F3E7219F3FA}">
      <dgm:prSet/>
      <dgm:spPr/>
      <dgm:t>
        <a:bodyPr/>
        <a:lstStyle/>
        <a:p>
          <a:endParaRPr lang="zh-TW" altLang="en-US"/>
        </a:p>
      </dgm:t>
    </dgm:pt>
    <dgm:pt modelId="{4C41F317-5CF5-4D51-BF90-096ADB4754ED}">
      <dgm:prSet phldrT="[文字]"/>
      <dgm:spPr/>
      <dgm:t>
        <a:bodyPr/>
        <a:lstStyle/>
        <a:p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、第四階段應逐年調整文言文所佔之比率</a:t>
          </a:r>
        </a:p>
        <a:p>
          <a:endParaRPr lang="zh-TW" altLang="en-US" dirty="0"/>
        </a:p>
      </dgm:t>
    </dgm:pt>
    <dgm:pt modelId="{40DE3660-8AF8-4D77-92E9-595E98BE617C}" type="parTrans" cxnId="{0BC188D3-259D-44DE-ACFE-84676F7E59DF}">
      <dgm:prSet/>
      <dgm:spPr/>
      <dgm:t>
        <a:bodyPr/>
        <a:lstStyle/>
        <a:p>
          <a:endParaRPr lang="zh-TW" altLang="en-US"/>
        </a:p>
      </dgm:t>
    </dgm:pt>
    <dgm:pt modelId="{32E278D3-12F2-42A5-A920-C52D74239011}" type="sibTrans" cxnId="{0BC188D3-259D-44DE-ACFE-84676F7E59DF}">
      <dgm:prSet/>
      <dgm:spPr/>
      <dgm:t>
        <a:bodyPr/>
        <a:lstStyle/>
        <a:p>
          <a:endParaRPr lang="zh-TW" altLang="en-US"/>
        </a:p>
      </dgm:t>
    </dgm:pt>
    <dgm:pt modelId="{D7A74D89-DA7B-4A90-A029-1D5BF2181B6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國中第七學年 </a:t>
          </a:r>
          <a:r>
            <a:rPr lang="en-US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10%-20%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9E58E7-6AA5-4E35-91AB-39FC16C0EA13}" type="parTrans" cxnId="{F4238409-8BC3-4DF8-8D15-156ABF91E9BB}">
      <dgm:prSet/>
      <dgm:spPr/>
      <dgm:t>
        <a:bodyPr/>
        <a:lstStyle/>
        <a:p>
          <a:endParaRPr lang="zh-TW" altLang="en-US"/>
        </a:p>
      </dgm:t>
    </dgm:pt>
    <dgm:pt modelId="{3E5710DC-56C1-474B-8FB8-4BB290E0D70B}" type="sibTrans" cxnId="{F4238409-8BC3-4DF8-8D15-156ABF91E9BB}">
      <dgm:prSet/>
      <dgm:spPr/>
      <dgm:t>
        <a:bodyPr/>
        <a:lstStyle/>
        <a:p>
          <a:endParaRPr lang="zh-TW" altLang="en-US"/>
        </a:p>
      </dgm:t>
    </dgm:pt>
    <dgm:pt modelId="{25E2876C-FB0C-490B-8A9C-EB7E53EB518E}">
      <dgm:prSet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國中第八學年 </a:t>
          </a:r>
          <a:r>
            <a:rPr lang="en-US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20%-30%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7DC726-42E0-4680-B1D7-D904DA4D0321}" type="parTrans" cxnId="{DE8031A1-64CC-466C-AA58-EA66DB04EADD}">
      <dgm:prSet/>
      <dgm:spPr/>
      <dgm:t>
        <a:bodyPr/>
        <a:lstStyle/>
        <a:p>
          <a:endParaRPr lang="zh-TW" altLang="en-US"/>
        </a:p>
      </dgm:t>
    </dgm:pt>
    <dgm:pt modelId="{469F7C67-0E24-4CE4-AFB1-A7775087F5A3}" type="sibTrans" cxnId="{DE8031A1-64CC-466C-AA58-EA66DB04EADD}">
      <dgm:prSet/>
      <dgm:spPr/>
      <dgm:t>
        <a:bodyPr/>
        <a:lstStyle/>
        <a:p>
          <a:endParaRPr lang="zh-TW" altLang="en-US"/>
        </a:p>
      </dgm:t>
    </dgm:pt>
    <dgm:pt modelId="{475C8173-7000-4CA8-B08B-16A43D1E772F}">
      <dgm:prSet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國中第九學年 </a:t>
          </a:r>
          <a:r>
            <a:rPr lang="en-US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25%-35%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AF6090-807F-440F-8FC6-BC30478F7C42}" type="parTrans" cxnId="{00993EF7-4D30-4476-BDE9-AF20DA10F1B1}">
      <dgm:prSet/>
      <dgm:spPr/>
      <dgm:t>
        <a:bodyPr/>
        <a:lstStyle/>
        <a:p>
          <a:endParaRPr lang="zh-TW" altLang="en-US"/>
        </a:p>
      </dgm:t>
    </dgm:pt>
    <dgm:pt modelId="{4ADEFFE8-109C-4053-96A9-E68B734FBFD8}" type="sibTrans" cxnId="{00993EF7-4D30-4476-BDE9-AF20DA10F1B1}">
      <dgm:prSet/>
      <dgm:spPr/>
      <dgm:t>
        <a:bodyPr/>
        <a:lstStyle/>
        <a:p>
          <a:endParaRPr lang="zh-TW" altLang="en-US"/>
        </a:p>
      </dgm:t>
    </dgm:pt>
    <dgm:pt modelId="{F1B07301-10FF-4257-8B15-9E9474251463}">
      <dgm:prSet/>
      <dgm:spPr/>
      <dgm:t>
        <a:bodyPr/>
        <a:lstStyle/>
        <a:p>
          <a:endParaRPr lang="zh-TW" altLang="en-US"/>
        </a:p>
      </dgm:t>
    </dgm:pt>
    <dgm:pt modelId="{C9D4E80F-6636-4A64-9249-349DAF5DC9A5}" type="parTrans" cxnId="{60038781-3AF4-4503-92C1-F64C0ADE86DC}">
      <dgm:prSet/>
      <dgm:spPr/>
      <dgm:t>
        <a:bodyPr/>
        <a:lstStyle/>
        <a:p>
          <a:endParaRPr lang="zh-TW" altLang="en-US"/>
        </a:p>
      </dgm:t>
    </dgm:pt>
    <dgm:pt modelId="{EE305A14-10F1-4F6C-AD31-E59866BC37B0}" type="sibTrans" cxnId="{60038781-3AF4-4503-92C1-F64C0ADE86DC}">
      <dgm:prSet/>
      <dgm:spPr/>
      <dgm:t>
        <a:bodyPr/>
        <a:lstStyle/>
        <a:p>
          <a:endParaRPr lang="zh-TW" altLang="en-US"/>
        </a:p>
      </dgm:t>
    </dgm:pt>
    <dgm:pt modelId="{CE4B251E-FC3E-44A0-B20D-27878B8BBC35}">
      <dgm:prSet phldrT="[文字]"/>
      <dgm:spPr/>
      <dgm:t>
        <a:bodyPr/>
        <a:lstStyle/>
        <a:p>
          <a:endParaRPr lang="zh-TW" altLang="en-US" dirty="0"/>
        </a:p>
      </dgm:t>
    </dgm:pt>
    <dgm:pt modelId="{7C359FC9-E636-4EFA-A301-A71D5F399A44}" type="parTrans" cxnId="{933DB950-0F0F-48F8-BA4B-B9D356023AE2}">
      <dgm:prSet/>
      <dgm:spPr/>
      <dgm:t>
        <a:bodyPr/>
        <a:lstStyle/>
        <a:p>
          <a:endParaRPr lang="zh-TW" altLang="en-US"/>
        </a:p>
      </dgm:t>
    </dgm:pt>
    <dgm:pt modelId="{6F5F1C3B-0BBE-4C10-BA52-06F4B51B4F5D}" type="sibTrans" cxnId="{933DB950-0F0F-48F8-BA4B-B9D356023AE2}">
      <dgm:prSet/>
      <dgm:spPr/>
      <dgm:t>
        <a:bodyPr/>
        <a:lstStyle/>
        <a:p>
          <a:endParaRPr lang="zh-TW" altLang="en-US"/>
        </a:p>
      </dgm:t>
    </dgm:pt>
    <dgm:pt modelId="{63E8FDA7-9E84-4273-ACEA-237849FFF4EB}" type="pres">
      <dgm:prSet presAssocID="{C7DB572D-6D1A-40DF-A67E-7F5FB9F29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A26115-A92B-47CE-BBD5-19F70228892C}" type="pres">
      <dgm:prSet presAssocID="{24FE0436-0386-457B-A48A-57301168E2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8D8428-89B4-4F2C-8CC5-FCD789A25C87}" type="pres">
      <dgm:prSet presAssocID="{24FE0436-0386-457B-A48A-57301168E2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4385C7-4CDE-425B-ADBF-6CDF5B76C820}" type="pres">
      <dgm:prSet presAssocID="{4C41F317-5CF5-4D51-BF90-096ADB4754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DCA9E1-748A-4749-BCED-B56B0FC3EACB}" type="pres">
      <dgm:prSet presAssocID="{4C41F317-5CF5-4D51-BF90-096ADB4754E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8031A1-64CC-466C-AA58-EA66DB04EADD}" srcId="{4C41F317-5CF5-4D51-BF90-096ADB4754ED}" destId="{25E2876C-FB0C-490B-8A9C-EB7E53EB518E}" srcOrd="1" destOrd="0" parTransId="{AF7DC726-42E0-4680-B1D7-D904DA4D0321}" sibTransId="{469F7C67-0E24-4CE4-AFB1-A7775087F5A3}"/>
    <dgm:cxn modelId="{A85C93C7-3D9B-44E6-8A09-719C51B90EE8}" type="presOf" srcId="{F1B07301-10FF-4257-8B15-9E9474251463}" destId="{3ADCA9E1-748A-4749-BCED-B56B0FC3EACB}" srcOrd="0" destOrd="3" presId="urn:microsoft.com/office/officeart/2005/8/layout/vList2"/>
    <dgm:cxn modelId="{00993EF7-4D30-4476-BDE9-AF20DA10F1B1}" srcId="{4C41F317-5CF5-4D51-BF90-096ADB4754ED}" destId="{475C8173-7000-4CA8-B08B-16A43D1E772F}" srcOrd="2" destOrd="0" parTransId="{03AF6090-807F-440F-8FC6-BC30478F7C42}" sibTransId="{4ADEFFE8-109C-4053-96A9-E68B734FBFD8}"/>
    <dgm:cxn modelId="{A40C9CF9-ACD8-4403-9549-EF71DB2B819E}" type="presOf" srcId="{4C41F317-5CF5-4D51-BF90-096ADB4754ED}" destId="{FF4385C7-4CDE-425B-ADBF-6CDF5B76C820}" srcOrd="0" destOrd="0" presId="urn:microsoft.com/office/officeart/2005/8/layout/vList2"/>
    <dgm:cxn modelId="{60038781-3AF4-4503-92C1-F64C0ADE86DC}" srcId="{4C41F317-5CF5-4D51-BF90-096ADB4754ED}" destId="{F1B07301-10FF-4257-8B15-9E9474251463}" srcOrd="3" destOrd="0" parTransId="{C9D4E80F-6636-4A64-9249-349DAF5DC9A5}" sibTransId="{EE305A14-10F1-4F6C-AD31-E59866BC37B0}"/>
    <dgm:cxn modelId="{CDED0311-1D60-49B4-8F0C-9EC4DC62A1F0}" type="presOf" srcId="{24FE0436-0386-457B-A48A-57301168E235}" destId="{13A26115-A92B-47CE-BBD5-19F70228892C}" srcOrd="0" destOrd="0" presId="urn:microsoft.com/office/officeart/2005/8/layout/vList2"/>
    <dgm:cxn modelId="{13BF297A-7A65-4927-B5F7-8F3E7219F3FA}" srcId="{24FE0436-0386-457B-A48A-57301168E235}" destId="{A1734F51-70FB-44A6-A0D3-DF97BA8E7AE2}" srcOrd="0" destOrd="0" parTransId="{BE6ADBEE-98C7-4CCB-9256-76201675EEA4}" sibTransId="{B505A160-0C4F-432D-9597-8A74186A60BD}"/>
    <dgm:cxn modelId="{F9F54C0E-5D79-45C0-9A8D-03FF8A35143F}" srcId="{C7DB572D-6D1A-40DF-A67E-7F5FB9F29BD8}" destId="{24FE0436-0386-457B-A48A-57301168E235}" srcOrd="0" destOrd="0" parTransId="{418483E8-2B71-4AD1-A70C-E1C022AA8539}" sibTransId="{8D88E754-E1A8-45BE-AA3D-08B07E11FDEC}"/>
    <dgm:cxn modelId="{348CCB10-0C7A-4AC4-9DE7-D9A06A13D989}" type="presOf" srcId="{A1734F51-70FB-44A6-A0D3-DF97BA8E7AE2}" destId="{D88D8428-89B4-4F2C-8CC5-FCD789A25C87}" srcOrd="0" destOrd="0" presId="urn:microsoft.com/office/officeart/2005/8/layout/vList2"/>
    <dgm:cxn modelId="{7DC8DB37-6165-4ECF-AA63-65999A582335}" type="presOf" srcId="{CE4B251E-FC3E-44A0-B20D-27878B8BBC35}" destId="{3ADCA9E1-748A-4749-BCED-B56B0FC3EACB}" srcOrd="0" destOrd="4" presId="urn:microsoft.com/office/officeart/2005/8/layout/vList2"/>
    <dgm:cxn modelId="{0BC188D3-259D-44DE-ACFE-84676F7E59DF}" srcId="{C7DB572D-6D1A-40DF-A67E-7F5FB9F29BD8}" destId="{4C41F317-5CF5-4D51-BF90-096ADB4754ED}" srcOrd="1" destOrd="0" parTransId="{40DE3660-8AF8-4D77-92E9-595E98BE617C}" sibTransId="{32E278D3-12F2-42A5-A920-C52D74239011}"/>
    <dgm:cxn modelId="{933DB950-0F0F-48F8-BA4B-B9D356023AE2}" srcId="{4C41F317-5CF5-4D51-BF90-096ADB4754ED}" destId="{CE4B251E-FC3E-44A0-B20D-27878B8BBC35}" srcOrd="4" destOrd="0" parTransId="{7C359FC9-E636-4EFA-A301-A71D5F399A44}" sibTransId="{6F5F1C3B-0BBE-4C10-BA52-06F4B51B4F5D}"/>
    <dgm:cxn modelId="{51D81AFB-CFC2-47BD-AAB3-34A80C5E71F6}" type="presOf" srcId="{475C8173-7000-4CA8-B08B-16A43D1E772F}" destId="{3ADCA9E1-748A-4749-BCED-B56B0FC3EACB}" srcOrd="0" destOrd="2" presId="urn:microsoft.com/office/officeart/2005/8/layout/vList2"/>
    <dgm:cxn modelId="{21EDB9BF-AF4E-4FD7-BE20-B467E97B7542}" type="presOf" srcId="{C7DB572D-6D1A-40DF-A67E-7F5FB9F29BD8}" destId="{63E8FDA7-9E84-4273-ACEA-237849FFF4EB}" srcOrd="0" destOrd="0" presId="urn:microsoft.com/office/officeart/2005/8/layout/vList2"/>
    <dgm:cxn modelId="{31FDAA60-2D82-4E59-A93F-F80B0E9C1CE0}" type="presOf" srcId="{25E2876C-FB0C-490B-8A9C-EB7E53EB518E}" destId="{3ADCA9E1-748A-4749-BCED-B56B0FC3EACB}" srcOrd="0" destOrd="1" presId="urn:microsoft.com/office/officeart/2005/8/layout/vList2"/>
    <dgm:cxn modelId="{F95C2D1D-1FC1-4C75-8CC2-DBBAA194AACB}" type="presOf" srcId="{D7A74D89-DA7B-4A90-A029-1D5BF2181B6F}" destId="{3ADCA9E1-748A-4749-BCED-B56B0FC3EACB}" srcOrd="0" destOrd="0" presId="urn:microsoft.com/office/officeart/2005/8/layout/vList2"/>
    <dgm:cxn modelId="{F4238409-8BC3-4DF8-8D15-156ABF91E9BB}" srcId="{4C41F317-5CF5-4D51-BF90-096ADB4754ED}" destId="{D7A74D89-DA7B-4A90-A029-1D5BF2181B6F}" srcOrd="0" destOrd="0" parTransId="{119E58E7-6AA5-4E35-91AB-39FC16C0EA13}" sibTransId="{3E5710DC-56C1-474B-8FB8-4BB290E0D70B}"/>
    <dgm:cxn modelId="{F90347F7-612D-4566-B83C-9C424DE0B786}" type="presParOf" srcId="{63E8FDA7-9E84-4273-ACEA-237849FFF4EB}" destId="{13A26115-A92B-47CE-BBD5-19F70228892C}" srcOrd="0" destOrd="0" presId="urn:microsoft.com/office/officeart/2005/8/layout/vList2"/>
    <dgm:cxn modelId="{944684D6-71F3-4C13-9834-13DE2BAFEA0A}" type="presParOf" srcId="{63E8FDA7-9E84-4273-ACEA-237849FFF4EB}" destId="{D88D8428-89B4-4F2C-8CC5-FCD789A25C87}" srcOrd="1" destOrd="0" presId="urn:microsoft.com/office/officeart/2005/8/layout/vList2"/>
    <dgm:cxn modelId="{210CC187-7D38-478D-95A6-5CC1A04BFF83}" type="presParOf" srcId="{63E8FDA7-9E84-4273-ACEA-237849FFF4EB}" destId="{FF4385C7-4CDE-425B-ADBF-6CDF5B76C820}" srcOrd="2" destOrd="0" presId="urn:microsoft.com/office/officeart/2005/8/layout/vList2"/>
    <dgm:cxn modelId="{E1848469-6813-4076-9398-4DDFF81C45D1}" type="presParOf" srcId="{63E8FDA7-9E84-4273-ACEA-237849FFF4EB}" destId="{3ADCA9E1-748A-4749-BCED-B56B0FC3EA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E9FA2-4F99-4BA0-B770-B99DCD97B30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8AEC049-22E8-45C1-A89E-25919AE68654}">
      <dgm:prSet phldrT="[文字]" custT="1"/>
      <dgm:spPr/>
      <dgm:t>
        <a:bodyPr/>
        <a:lstStyle/>
        <a:p>
          <a:r>
            <a:rPr lang="en-US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5-3-4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0A8238-F351-4B68-B7DC-7A0FC9BFEF79}" type="parTrans" cxnId="{CA09A3C0-8F84-4D07-AD58-0B997AC785B4}">
      <dgm:prSet/>
      <dgm:spPr/>
      <dgm:t>
        <a:bodyPr/>
        <a:lstStyle/>
        <a:p>
          <a:endParaRPr lang="zh-TW" altLang="en-US"/>
        </a:p>
      </dgm:t>
    </dgm:pt>
    <dgm:pt modelId="{882629E2-B1C3-4EC7-80AB-04B5290A776F}" type="sibTrans" cxnId="{CA09A3C0-8F84-4D07-AD58-0B997AC785B4}">
      <dgm:prSet/>
      <dgm:spPr/>
      <dgm:t>
        <a:bodyPr/>
        <a:lstStyle/>
        <a:p>
          <a:endParaRPr lang="zh-TW" altLang="en-US"/>
        </a:p>
      </dgm:t>
    </dgm:pt>
    <dgm:pt modelId="{A66C3B7A-9E77-44BC-B39F-94A25997D5E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能認識不同的文類及題材的作品，擴充閱讀範圍。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3F81EC-5E0A-44FE-85E0-AD95FAA9061D}" type="parTrans" cxnId="{9D04BBC8-F532-47F6-972A-7699C02C1CA1}">
      <dgm:prSet/>
      <dgm:spPr/>
      <dgm:t>
        <a:bodyPr/>
        <a:lstStyle/>
        <a:p>
          <a:endParaRPr lang="zh-TW" altLang="en-US"/>
        </a:p>
      </dgm:t>
    </dgm:pt>
    <dgm:pt modelId="{9872BDED-E7EE-4796-9783-9370F9ADD23B}" type="sibTrans" cxnId="{9D04BBC8-F532-47F6-972A-7699C02C1CA1}">
      <dgm:prSet/>
      <dgm:spPr/>
      <dgm:t>
        <a:bodyPr/>
        <a:lstStyle/>
        <a:p>
          <a:endParaRPr lang="zh-TW" altLang="en-US"/>
        </a:p>
      </dgm:t>
    </dgm:pt>
    <dgm:pt modelId="{B31B7E8B-ED81-4CA1-A7A3-8ACA99AD447A}">
      <dgm:prSet phldrT="[文字]" custT="1"/>
      <dgm:spPr/>
      <dgm:t>
        <a:bodyPr/>
        <a:lstStyle/>
        <a:p>
          <a:r>
            <a:rPr lang="en-US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5-3-5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307DA0-C475-4EA6-A78B-614304B8DCC3}" type="parTrans" cxnId="{D131F8DD-2689-4BD0-8B4B-84270674B32C}">
      <dgm:prSet/>
      <dgm:spPr/>
      <dgm:t>
        <a:bodyPr/>
        <a:lstStyle/>
        <a:p>
          <a:endParaRPr lang="zh-TW" altLang="en-US"/>
        </a:p>
      </dgm:t>
    </dgm:pt>
    <dgm:pt modelId="{A003FDED-31EC-444E-956A-90062F3DD645}" type="sibTrans" cxnId="{D131F8DD-2689-4BD0-8B4B-84270674B32C}">
      <dgm:prSet/>
      <dgm:spPr/>
      <dgm:t>
        <a:bodyPr/>
        <a:lstStyle/>
        <a:p>
          <a:endParaRPr lang="zh-TW" altLang="en-US"/>
        </a:p>
      </dgm:t>
    </dgm:pt>
    <dgm:pt modelId="{730422FD-83B1-4FB4-B2A3-C4B8F3A4A9A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能運用不同的閱讀策略，增進閱讀的能力。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86727-29D0-4950-B0C5-CBF88C5615D8}" type="parTrans" cxnId="{496CCD78-9325-43CB-98FC-CAEA1CC804F3}">
      <dgm:prSet/>
      <dgm:spPr/>
      <dgm:t>
        <a:bodyPr/>
        <a:lstStyle/>
        <a:p>
          <a:endParaRPr lang="zh-TW" altLang="en-US"/>
        </a:p>
      </dgm:t>
    </dgm:pt>
    <dgm:pt modelId="{57414EE4-C200-495D-AE84-B7A0B6E0F088}" type="sibTrans" cxnId="{496CCD78-9325-43CB-98FC-CAEA1CC804F3}">
      <dgm:prSet/>
      <dgm:spPr/>
      <dgm:t>
        <a:bodyPr/>
        <a:lstStyle/>
        <a:p>
          <a:endParaRPr lang="zh-TW" altLang="en-US"/>
        </a:p>
      </dgm:t>
    </dgm:pt>
    <dgm:pt modelId="{A66A1696-0426-4221-A8EE-101D72989BC1}">
      <dgm:prSet/>
      <dgm:spPr/>
      <dgm:t>
        <a:bodyPr/>
        <a:lstStyle/>
        <a:p>
          <a:endParaRPr lang="zh-TW" altLang="en-US" dirty="0" smtClean="0"/>
        </a:p>
      </dgm:t>
    </dgm:pt>
    <dgm:pt modelId="{669E52BB-F16D-413B-A0F9-1766290517A4}" type="parTrans" cxnId="{E535450D-3820-4197-9736-CC0746B59018}">
      <dgm:prSet/>
      <dgm:spPr/>
      <dgm:t>
        <a:bodyPr/>
        <a:lstStyle/>
        <a:p>
          <a:endParaRPr lang="zh-TW" altLang="en-US"/>
        </a:p>
      </dgm:t>
    </dgm:pt>
    <dgm:pt modelId="{3B644834-962A-4BC8-A566-EA1B4C5D58C5}" type="sibTrans" cxnId="{E535450D-3820-4197-9736-CC0746B59018}">
      <dgm:prSet/>
      <dgm:spPr/>
      <dgm:t>
        <a:bodyPr/>
        <a:lstStyle/>
        <a:p>
          <a:endParaRPr lang="zh-TW" altLang="en-US"/>
        </a:p>
      </dgm:t>
    </dgm:pt>
    <dgm:pt modelId="{72BC2C86-E740-452A-A180-14E7A15F077F}">
      <dgm:prSet phldrT="[文字]"/>
      <dgm:spPr/>
      <dgm:t>
        <a:bodyPr/>
        <a:lstStyle/>
        <a:p>
          <a:endParaRPr lang="zh-TW" altLang="en-US" dirty="0"/>
        </a:p>
      </dgm:t>
    </dgm:pt>
    <dgm:pt modelId="{5A0E1E45-E87C-456F-80E0-7312422B962A}" type="parTrans" cxnId="{AE82969C-2184-425D-B15D-93BEB4E3FAA4}">
      <dgm:prSet/>
      <dgm:spPr/>
      <dgm:t>
        <a:bodyPr/>
        <a:lstStyle/>
        <a:p>
          <a:endParaRPr lang="zh-TW" altLang="en-US"/>
        </a:p>
      </dgm:t>
    </dgm:pt>
    <dgm:pt modelId="{42A31A67-BBD1-45B9-B268-74ED619FB8D2}" type="sibTrans" cxnId="{AE82969C-2184-425D-B15D-93BEB4E3FAA4}">
      <dgm:prSet/>
      <dgm:spPr/>
      <dgm:t>
        <a:bodyPr/>
        <a:lstStyle/>
        <a:p>
          <a:endParaRPr lang="zh-TW" altLang="en-US"/>
        </a:p>
      </dgm:t>
    </dgm:pt>
    <dgm:pt modelId="{7FE62181-FBC8-467C-8E2C-9DDDCFC0534C}">
      <dgm:prSet/>
      <dgm:spPr/>
      <dgm:t>
        <a:bodyPr/>
        <a:lstStyle/>
        <a:p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E41529-0AF5-49CE-8777-CAB14EE00269}" type="parTrans" cxnId="{340DC201-3FC6-4FD1-9589-1F5325EAB442}">
      <dgm:prSet/>
      <dgm:spPr/>
      <dgm:t>
        <a:bodyPr/>
        <a:lstStyle/>
        <a:p>
          <a:endParaRPr lang="zh-TW" altLang="en-US"/>
        </a:p>
      </dgm:t>
    </dgm:pt>
    <dgm:pt modelId="{EF247CB5-1462-4E5B-847A-74881A486428}" type="sibTrans" cxnId="{340DC201-3FC6-4FD1-9589-1F5325EAB442}">
      <dgm:prSet/>
      <dgm:spPr/>
      <dgm:t>
        <a:bodyPr/>
        <a:lstStyle/>
        <a:p>
          <a:endParaRPr lang="zh-TW" altLang="en-US"/>
        </a:p>
      </dgm:t>
    </dgm:pt>
    <dgm:pt modelId="{A12E6049-FEF8-485D-AEC6-A3B821567BD9}" type="pres">
      <dgm:prSet presAssocID="{3CAE9FA2-4F99-4BA0-B770-B99DCD97B30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FB6F248-2ED1-4DBF-A866-76960F1B2315}" type="pres">
      <dgm:prSet presAssocID="{48AEC049-22E8-45C1-A89E-25919AE68654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99611-0F6B-4CC0-8B11-2C2EEA2A35F4}" type="pres">
      <dgm:prSet presAssocID="{48AEC049-22E8-45C1-A89E-25919AE68654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9ED188-9861-43FA-A3BD-236A7611D237}" type="pres">
      <dgm:prSet presAssocID="{B31B7E8B-ED81-4CA1-A7A3-8ACA99AD447A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9CA9DA-3E5F-4D79-82CE-896ECD024E49}" type="pres">
      <dgm:prSet presAssocID="{B31B7E8B-ED81-4CA1-A7A3-8ACA99AD447A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CA059A-60BE-42BA-A18A-5230FA05CD11}" type="presOf" srcId="{730422FD-83B1-4FB4-B2A3-C4B8F3A4A9A2}" destId="{5D9CA9DA-3E5F-4D79-82CE-896ECD024E49}" srcOrd="0" destOrd="0" presId="urn:microsoft.com/office/officeart/2009/3/layout/IncreasingArrowsProcess"/>
    <dgm:cxn modelId="{9D04BBC8-F532-47F6-972A-7699C02C1CA1}" srcId="{48AEC049-22E8-45C1-A89E-25919AE68654}" destId="{A66C3B7A-9E77-44BC-B39F-94A25997D5E0}" srcOrd="0" destOrd="0" parTransId="{3E3F81EC-5E0A-44FE-85E0-AD95FAA9061D}" sibTransId="{9872BDED-E7EE-4796-9783-9370F9ADD23B}"/>
    <dgm:cxn modelId="{CA09A3C0-8F84-4D07-AD58-0B997AC785B4}" srcId="{3CAE9FA2-4F99-4BA0-B770-B99DCD97B300}" destId="{48AEC049-22E8-45C1-A89E-25919AE68654}" srcOrd="0" destOrd="0" parTransId="{1E0A8238-F351-4B68-B7DC-7A0FC9BFEF79}" sibTransId="{882629E2-B1C3-4EC7-80AB-04B5290A776F}"/>
    <dgm:cxn modelId="{D131F8DD-2689-4BD0-8B4B-84270674B32C}" srcId="{3CAE9FA2-4F99-4BA0-B770-B99DCD97B300}" destId="{B31B7E8B-ED81-4CA1-A7A3-8ACA99AD447A}" srcOrd="1" destOrd="0" parTransId="{2A307DA0-C475-4EA6-A78B-614304B8DCC3}" sibTransId="{A003FDED-31EC-444E-956A-90062F3DD645}"/>
    <dgm:cxn modelId="{AE82969C-2184-425D-B15D-93BEB4E3FAA4}" srcId="{48AEC049-22E8-45C1-A89E-25919AE68654}" destId="{72BC2C86-E740-452A-A180-14E7A15F077F}" srcOrd="2" destOrd="0" parTransId="{5A0E1E45-E87C-456F-80E0-7312422B962A}" sibTransId="{42A31A67-BBD1-45B9-B268-74ED619FB8D2}"/>
    <dgm:cxn modelId="{E535450D-3820-4197-9736-CC0746B59018}" srcId="{48AEC049-22E8-45C1-A89E-25919AE68654}" destId="{A66A1696-0426-4221-A8EE-101D72989BC1}" srcOrd="1" destOrd="0" parTransId="{669E52BB-F16D-413B-A0F9-1766290517A4}" sibTransId="{3B644834-962A-4BC8-A566-EA1B4C5D58C5}"/>
    <dgm:cxn modelId="{91AAD744-7C88-43CC-8A22-8206DA9DD1A1}" type="presOf" srcId="{48AEC049-22E8-45C1-A89E-25919AE68654}" destId="{FFB6F248-2ED1-4DBF-A866-76960F1B2315}" srcOrd="0" destOrd="0" presId="urn:microsoft.com/office/officeart/2009/3/layout/IncreasingArrowsProcess"/>
    <dgm:cxn modelId="{6DA88C19-D07F-42DA-A530-7B2648627EDA}" type="presOf" srcId="{A66A1696-0426-4221-A8EE-101D72989BC1}" destId="{6E599611-0F6B-4CC0-8B11-2C2EEA2A35F4}" srcOrd="0" destOrd="1" presId="urn:microsoft.com/office/officeart/2009/3/layout/IncreasingArrowsProcess"/>
    <dgm:cxn modelId="{30219A6D-DF24-46B7-B085-6C9952A76185}" type="presOf" srcId="{3CAE9FA2-4F99-4BA0-B770-B99DCD97B300}" destId="{A12E6049-FEF8-485D-AEC6-A3B821567BD9}" srcOrd="0" destOrd="0" presId="urn:microsoft.com/office/officeart/2009/3/layout/IncreasingArrowsProcess"/>
    <dgm:cxn modelId="{0733E5CC-6E43-45AE-899D-A7FF9B727212}" type="presOf" srcId="{B31B7E8B-ED81-4CA1-A7A3-8ACA99AD447A}" destId="{B59ED188-9861-43FA-A3BD-236A7611D237}" srcOrd="0" destOrd="0" presId="urn:microsoft.com/office/officeart/2009/3/layout/IncreasingArrowsProcess"/>
    <dgm:cxn modelId="{36BC835E-BE6C-4B8C-9281-E404AC43B190}" type="presOf" srcId="{72BC2C86-E740-452A-A180-14E7A15F077F}" destId="{6E599611-0F6B-4CC0-8B11-2C2EEA2A35F4}" srcOrd="0" destOrd="2" presId="urn:microsoft.com/office/officeart/2009/3/layout/IncreasingArrowsProcess"/>
    <dgm:cxn modelId="{340DC201-3FC6-4FD1-9589-1F5325EAB442}" srcId="{B31B7E8B-ED81-4CA1-A7A3-8ACA99AD447A}" destId="{7FE62181-FBC8-467C-8E2C-9DDDCFC0534C}" srcOrd="1" destOrd="0" parTransId="{EBE41529-0AF5-49CE-8777-CAB14EE00269}" sibTransId="{EF247CB5-1462-4E5B-847A-74881A486428}"/>
    <dgm:cxn modelId="{A9E14103-9FB9-45CC-9D03-113E21385256}" type="presOf" srcId="{A66C3B7A-9E77-44BC-B39F-94A25997D5E0}" destId="{6E599611-0F6B-4CC0-8B11-2C2EEA2A35F4}" srcOrd="0" destOrd="0" presId="urn:microsoft.com/office/officeart/2009/3/layout/IncreasingArrowsProcess"/>
    <dgm:cxn modelId="{AA2CA7D1-7199-4375-A0E6-1CD08B2068FD}" type="presOf" srcId="{7FE62181-FBC8-467C-8E2C-9DDDCFC0534C}" destId="{5D9CA9DA-3E5F-4D79-82CE-896ECD024E49}" srcOrd="0" destOrd="1" presId="urn:microsoft.com/office/officeart/2009/3/layout/IncreasingArrowsProcess"/>
    <dgm:cxn modelId="{496CCD78-9325-43CB-98FC-CAEA1CC804F3}" srcId="{B31B7E8B-ED81-4CA1-A7A3-8ACA99AD447A}" destId="{730422FD-83B1-4FB4-B2A3-C4B8F3A4A9A2}" srcOrd="0" destOrd="0" parTransId="{CA586727-29D0-4950-B0C5-CBF88C5615D8}" sibTransId="{57414EE4-C200-495D-AE84-B7A0B6E0F088}"/>
    <dgm:cxn modelId="{25AB3915-6718-44F4-9B8F-21ADFF0FF0F4}" type="presParOf" srcId="{A12E6049-FEF8-485D-AEC6-A3B821567BD9}" destId="{FFB6F248-2ED1-4DBF-A866-76960F1B2315}" srcOrd="0" destOrd="0" presId="urn:microsoft.com/office/officeart/2009/3/layout/IncreasingArrowsProcess"/>
    <dgm:cxn modelId="{6801C28C-BC15-4883-A25E-F3F811DEF599}" type="presParOf" srcId="{A12E6049-FEF8-485D-AEC6-A3B821567BD9}" destId="{6E599611-0F6B-4CC0-8B11-2C2EEA2A35F4}" srcOrd="1" destOrd="0" presId="urn:microsoft.com/office/officeart/2009/3/layout/IncreasingArrowsProcess"/>
    <dgm:cxn modelId="{3DD0BA60-A2B8-4878-AC8B-A22B770F835A}" type="presParOf" srcId="{A12E6049-FEF8-485D-AEC6-A3B821567BD9}" destId="{B59ED188-9861-43FA-A3BD-236A7611D237}" srcOrd="2" destOrd="0" presId="urn:microsoft.com/office/officeart/2009/3/layout/IncreasingArrowsProcess"/>
    <dgm:cxn modelId="{E342F574-3668-499B-A301-9F2D4BA094E5}" type="presParOf" srcId="{A12E6049-FEF8-485D-AEC6-A3B821567BD9}" destId="{5D9CA9DA-3E5F-4D79-82CE-896ECD024E4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ABCCA-42EC-471A-AE81-0135EC38A4ED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7033E033-29DC-4EF5-B879-6DC811581390}">
      <dgm:prSet phldrT="[文字]"/>
      <dgm:spPr/>
      <dgm:t>
        <a:bodyPr/>
        <a:lstStyle/>
        <a:p>
          <a:r>
            <a:rPr lang="zh-TW" altLang="en-US" dirty="0" smtClean="0"/>
            <a:t>閱讀策略與方法</a:t>
          </a:r>
          <a:endParaRPr lang="zh-TW" altLang="en-US" dirty="0"/>
        </a:p>
      </dgm:t>
    </dgm:pt>
    <dgm:pt modelId="{E897490B-0CEE-4C13-97BB-FC9BFC03ED30}" type="parTrans" cxnId="{3A23057A-2799-4031-81E4-D716AD3118D6}">
      <dgm:prSet/>
      <dgm:spPr/>
      <dgm:t>
        <a:bodyPr/>
        <a:lstStyle/>
        <a:p>
          <a:endParaRPr lang="zh-TW" altLang="en-US"/>
        </a:p>
      </dgm:t>
    </dgm:pt>
    <dgm:pt modelId="{14CEB037-2753-45F0-83EC-B70B0FE688A2}" type="sibTrans" cxnId="{3A23057A-2799-4031-81E4-D716AD3118D6}">
      <dgm:prSet/>
      <dgm:spPr/>
      <dgm:t>
        <a:bodyPr/>
        <a:lstStyle/>
        <a:p>
          <a:endParaRPr lang="zh-TW" altLang="en-US"/>
        </a:p>
      </dgm:t>
    </dgm:pt>
    <dgm:pt modelId="{1012943F-DF1B-4389-A0BB-0B571495C22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觀察力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E6E8DD-CE63-484F-AB7F-A9D9F94981D3}" type="parTrans" cxnId="{E03396F6-C948-4BD8-91B9-0422F6AE7B96}">
      <dgm:prSet/>
      <dgm:spPr/>
      <dgm:t>
        <a:bodyPr/>
        <a:lstStyle/>
        <a:p>
          <a:endParaRPr lang="zh-TW" altLang="en-US"/>
        </a:p>
      </dgm:t>
    </dgm:pt>
    <dgm:pt modelId="{917ACA0A-C9DB-4D77-9E81-DC651AECA11C}" type="sibTrans" cxnId="{E03396F6-C948-4BD8-91B9-0422F6AE7B96}">
      <dgm:prSet/>
      <dgm:spPr/>
      <dgm:t>
        <a:bodyPr/>
        <a:lstStyle/>
        <a:p>
          <a:endParaRPr lang="zh-TW" altLang="en-US"/>
        </a:p>
      </dgm:t>
    </dgm:pt>
    <dgm:pt modelId="{2746E205-D720-4A1F-9F5C-9107601D5A6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創造力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0EB144-7287-4DD7-A299-7225760E02F8}" type="parTrans" cxnId="{89E2CBAA-6E8F-40E5-B9D2-11E487C640AE}">
      <dgm:prSet/>
      <dgm:spPr/>
      <dgm:t>
        <a:bodyPr/>
        <a:lstStyle/>
        <a:p>
          <a:endParaRPr lang="zh-TW" altLang="en-US"/>
        </a:p>
      </dgm:t>
    </dgm:pt>
    <dgm:pt modelId="{E6411E1B-0964-43DD-B2CD-100BF4BFAC22}" type="sibTrans" cxnId="{89E2CBAA-6E8F-40E5-B9D2-11E487C640AE}">
      <dgm:prSet/>
      <dgm:spPr/>
      <dgm:t>
        <a:bodyPr/>
        <a:lstStyle/>
        <a:p>
          <a:endParaRPr lang="zh-TW" altLang="en-US"/>
        </a:p>
      </dgm:t>
    </dgm:pt>
    <dgm:pt modelId="{1B742A4E-E107-456C-9CAB-D39988B5727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感受力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347E35-39CB-4001-9900-C0338E26AB91}" type="parTrans" cxnId="{7E2BFA05-274D-4BA4-B9EA-75B7F8D3D323}">
      <dgm:prSet/>
      <dgm:spPr/>
      <dgm:t>
        <a:bodyPr/>
        <a:lstStyle/>
        <a:p>
          <a:endParaRPr lang="zh-TW" altLang="en-US"/>
        </a:p>
      </dgm:t>
    </dgm:pt>
    <dgm:pt modelId="{3A5E97E1-5D57-4831-914B-D3B815074D9A}" type="sibTrans" cxnId="{7E2BFA05-274D-4BA4-B9EA-75B7F8D3D323}">
      <dgm:prSet/>
      <dgm:spPr/>
      <dgm:t>
        <a:bodyPr/>
        <a:lstStyle/>
        <a:p>
          <a:endParaRPr lang="zh-TW" altLang="en-US"/>
        </a:p>
      </dgm:t>
    </dgm:pt>
    <dgm:pt modelId="{0539900C-8C6E-4F0F-BBB1-4409C0270387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想像力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83770E-8BEE-4B4A-841F-51724DEF7E93}" type="parTrans" cxnId="{6B2CF288-78CA-4650-908F-B03CA933683A}">
      <dgm:prSet/>
      <dgm:spPr/>
      <dgm:t>
        <a:bodyPr/>
        <a:lstStyle/>
        <a:p>
          <a:endParaRPr lang="zh-TW" altLang="en-US"/>
        </a:p>
      </dgm:t>
    </dgm:pt>
    <dgm:pt modelId="{A4994CC1-A57A-47CB-B9D3-55472E53A48C}" type="sibTrans" cxnId="{6B2CF288-78CA-4650-908F-B03CA933683A}">
      <dgm:prSet/>
      <dgm:spPr/>
      <dgm:t>
        <a:bodyPr/>
        <a:lstStyle/>
        <a:p>
          <a:endParaRPr lang="zh-TW" altLang="en-US"/>
        </a:p>
      </dgm:t>
    </dgm:pt>
    <dgm:pt modelId="{9AF17A4D-74B2-45CB-AAC3-7050EF87EAC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思考力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27B99F-522A-4201-A469-D32F5A8F2F40}" type="parTrans" cxnId="{C78E404C-3850-40C9-B3B3-2D311F9BD037}">
      <dgm:prSet/>
      <dgm:spPr/>
      <dgm:t>
        <a:bodyPr/>
        <a:lstStyle/>
        <a:p>
          <a:endParaRPr lang="zh-TW" altLang="en-US"/>
        </a:p>
      </dgm:t>
    </dgm:pt>
    <dgm:pt modelId="{BE0133A9-0ABB-4EDD-8191-B0228D53F432}" type="sibTrans" cxnId="{C78E404C-3850-40C9-B3B3-2D311F9BD037}">
      <dgm:prSet/>
      <dgm:spPr/>
      <dgm:t>
        <a:bodyPr/>
        <a:lstStyle/>
        <a:p>
          <a:endParaRPr lang="zh-TW" altLang="en-US"/>
        </a:p>
      </dgm:t>
    </dgm:pt>
    <dgm:pt modelId="{DA083AAD-DFAC-4454-A171-603215F1EE6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描寫力</a:t>
          </a:r>
          <a:endParaRPr lang="zh-TW" altLang="en-US" b="1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045535-51F5-40DE-8B53-4689CF9C61CA}" type="parTrans" cxnId="{4D403EF3-86F8-4C67-96A6-0094CAEB75B0}">
      <dgm:prSet/>
      <dgm:spPr/>
      <dgm:t>
        <a:bodyPr/>
        <a:lstStyle/>
        <a:p>
          <a:endParaRPr lang="zh-TW" altLang="en-US"/>
        </a:p>
      </dgm:t>
    </dgm:pt>
    <dgm:pt modelId="{BE45ED47-DF25-4788-A1AF-4D56149940B8}" type="sibTrans" cxnId="{4D403EF3-86F8-4C67-96A6-0094CAEB75B0}">
      <dgm:prSet/>
      <dgm:spPr/>
      <dgm:t>
        <a:bodyPr/>
        <a:lstStyle/>
        <a:p>
          <a:endParaRPr lang="zh-TW" altLang="en-US"/>
        </a:p>
      </dgm:t>
    </dgm:pt>
    <dgm:pt modelId="{276119BF-EF62-4297-8777-18D10C03E339}" type="pres">
      <dgm:prSet presAssocID="{196ABCCA-42EC-471A-AE81-0135EC38A4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9E76EB-6D47-429A-96C1-D5873BE24AEC}" type="pres">
      <dgm:prSet presAssocID="{7033E033-29DC-4EF5-B879-6DC81158139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9B90999-5F97-4177-974E-CCFAF82A1E74}" type="pres">
      <dgm:prSet presAssocID="{07E6E8DD-CE63-484F-AB7F-A9D9F94981D3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DF9E4986-2764-4955-8F12-DEF21A9D44B4}" type="pres">
      <dgm:prSet presAssocID="{07E6E8DD-CE63-484F-AB7F-A9D9F94981D3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7147A7EE-D468-48A4-9156-FA99167B86D3}" type="pres">
      <dgm:prSet presAssocID="{1012943F-DF1B-4389-A0BB-0B571495C2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6E26E-37C8-42F1-9B72-50BA36E6D041}" type="pres">
      <dgm:prSet presAssocID="{EB045535-51F5-40DE-8B53-4689CF9C61CA}" presName="parTrans" presStyleLbl="sibTrans2D1" presStyleIdx="1" presStyleCnt="6"/>
      <dgm:spPr/>
      <dgm:t>
        <a:bodyPr/>
        <a:lstStyle/>
        <a:p>
          <a:endParaRPr lang="zh-TW" altLang="en-US"/>
        </a:p>
      </dgm:t>
    </dgm:pt>
    <dgm:pt modelId="{D6DD2ABA-A700-49D1-A6BE-B31623E4EEB4}" type="pres">
      <dgm:prSet presAssocID="{EB045535-51F5-40DE-8B53-4689CF9C61CA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D0E41229-4320-4AB5-B3C9-B8ED21F7C7D7}" type="pres">
      <dgm:prSet presAssocID="{DA083AAD-DFAC-4454-A171-603215F1EE63}" presName="node" presStyleLbl="node1" presStyleIdx="1" presStyleCnt="6" custRadScaleRad="99576" custRadScaleInc="-351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864CB9-A0C5-448D-9C54-A4B1D633877B}" type="pres">
      <dgm:prSet presAssocID="{81347E35-39CB-4001-9900-C0338E26AB91}" presName="parTrans" presStyleLbl="sibTrans2D1" presStyleIdx="2" presStyleCnt="6"/>
      <dgm:spPr/>
      <dgm:t>
        <a:bodyPr/>
        <a:lstStyle/>
        <a:p>
          <a:endParaRPr lang="zh-TW" altLang="en-US"/>
        </a:p>
      </dgm:t>
    </dgm:pt>
    <dgm:pt modelId="{F3058E28-9A32-4565-A90C-5E4DDE3B0CF0}" type="pres">
      <dgm:prSet presAssocID="{81347E35-39CB-4001-9900-C0338E26AB91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3EC3F847-95DE-4C8F-9567-028E493623EC}" type="pres">
      <dgm:prSet presAssocID="{1B742A4E-E107-456C-9CAB-D39988B5727D}" presName="node" presStyleLbl="node1" presStyleIdx="2" presStyleCnt="6" custRadScaleRad="97990" custRadScaleInc="-424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947265-C4CA-4300-85A4-94C699CDC060}" type="pres">
      <dgm:prSet presAssocID="{7D27B99F-522A-4201-A469-D32F5A8F2F40}" presName="parTrans" presStyleLbl="sibTrans2D1" presStyleIdx="3" presStyleCnt="6"/>
      <dgm:spPr/>
      <dgm:t>
        <a:bodyPr/>
        <a:lstStyle/>
        <a:p>
          <a:endParaRPr lang="zh-TW" altLang="en-US"/>
        </a:p>
      </dgm:t>
    </dgm:pt>
    <dgm:pt modelId="{5163B06C-D073-4FA8-843C-ED77C92F3728}" type="pres">
      <dgm:prSet presAssocID="{7D27B99F-522A-4201-A469-D32F5A8F2F40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F31705E0-BB37-4075-8498-60D5182F4E08}" type="pres">
      <dgm:prSet presAssocID="{9AF17A4D-74B2-45CB-AAC3-7050EF87EAC6}" presName="node" presStyleLbl="node1" presStyleIdx="3" presStyleCnt="6" custRadScaleRad="103622" custRadScaleInc="2736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EBC70C-96D1-4840-B830-CE3DBC94BFD9}" type="pres">
      <dgm:prSet presAssocID="{6183770E-8BEE-4B4A-841F-51724DEF7E93}" presName="parTrans" presStyleLbl="sibTrans2D1" presStyleIdx="4" presStyleCnt="6" custLinFactNeighborX="-4510" custLinFactNeighborY="16400"/>
      <dgm:spPr/>
      <dgm:t>
        <a:bodyPr/>
        <a:lstStyle/>
        <a:p>
          <a:endParaRPr lang="zh-TW" altLang="en-US"/>
        </a:p>
      </dgm:t>
    </dgm:pt>
    <dgm:pt modelId="{AB34EA9A-7674-4CF8-9A15-04C6F5E7AA9C}" type="pres">
      <dgm:prSet presAssocID="{6183770E-8BEE-4B4A-841F-51724DEF7E93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D64E6860-1795-4DDD-99EA-54FD6C7F503D}" type="pres">
      <dgm:prSet presAssocID="{0539900C-8C6E-4F0F-BBB1-4409C0270387}" presName="node" presStyleLbl="node1" presStyleIdx="4" presStyleCnt="6" custRadScaleRad="97278" custRadScaleInc="-924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04A2CF-67E0-40DA-8CA5-F3BF049BEB28}" type="pres">
      <dgm:prSet presAssocID="{610EB144-7287-4DD7-A299-7225760E02F8}" presName="parTrans" presStyleLbl="sibTrans2D1" presStyleIdx="5" presStyleCnt="6"/>
      <dgm:spPr/>
      <dgm:t>
        <a:bodyPr/>
        <a:lstStyle/>
        <a:p>
          <a:endParaRPr lang="zh-TW" altLang="en-US"/>
        </a:p>
      </dgm:t>
    </dgm:pt>
    <dgm:pt modelId="{839E7F89-F7C6-4A44-851F-99E2F4B20456}" type="pres">
      <dgm:prSet presAssocID="{610EB144-7287-4DD7-A299-7225760E02F8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9FDF12FB-B0E4-4DAD-BAC9-CD4D84EBF0E6}" type="pres">
      <dgm:prSet presAssocID="{2746E205-D720-4A1F-9F5C-9107601D5A63}" presName="node" presStyleLbl="node1" presStyleIdx="5" presStyleCnt="6" custRadScaleRad="100122" custRadScaleInc="364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28DB9D-C6AF-4CC3-BF83-FF687B46C08B}" type="presOf" srcId="{6183770E-8BEE-4B4A-841F-51724DEF7E93}" destId="{41EBC70C-96D1-4840-B830-CE3DBC94BFD9}" srcOrd="0" destOrd="0" presId="urn:microsoft.com/office/officeart/2005/8/layout/radial5"/>
    <dgm:cxn modelId="{3A435FF5-AB59-418D-A16B-60496F6DE38C}" type="presOf" srcId="{1B742A4E-E107-456C-9CAB-D39988B5727D}" destId="{3EC3F847-95DE-4C8F-9567-028E493623EC}" srcOrd="0" destOrd="0" presId="urn:microsoft.com/office/officeart/2005/8/layout/radial5"/>
    <dgm:cxn modelId="{7E2BFA05-274D-4BA4-B9EA-75B7F8D3D323}" srcId="{7033E033-29DC-4EF5-B879-6DC811581390}" destId="{1B742A4E-E107-456C-9CAB-D39988B5727D}" srcOrd="2" destOrd="0" parTransId="{81347E35-39CB-4001-9900-C0338E26AB91}" sibTransId="{3A5E97E1-5D57-4831-914B-D3B815074D9A}"/>
    <dgm:cxn modelId="{C04D8B8D-6DDD-4236-9142-48685EEA6DCB}" type="presOf" srcId="{7D27B99F-522A-4201-A469-D32F5A8F2F40}" destId="{BC947265-C4CA-4300-85A4-94C699CDC060}" srcOrd="0" destOrd="0" presId="urn:microsoft.com/office/officeart/2005/8/layout/radial5"/>
    <dgm:cxn modelId="{B37730D2-C999-42B7-9487-A9D8A1D9394E}" type="presOf" srcId="{81347E35-39CB-4001-9900-C0338E26AB91}" destId="{33864CB9-A0C5-448D-9C54-A4B1D633877B}" srcOrd="0" destOrd="0" presId="urn:microsoft.com/office/officeart/2005/8/layout/radial5"/>
    <dgm:cxn modelId="{260F05B8-51AB-4733-AA4F-30A6FD86B17E}" type="presOf" srcId="{1012943F-DF1B-4389-A0BB-0B571495C221}" destId="{7147A7EE-D468-48A4-9156-FA99167B86D3}" srcOrd="0" destOrd="0" presId="urn:microsoft.com/office/officeart/2005/8/layout/radial5"/>
    <dgm:cxn modelId="{E3C84A2B-AB2B-4D5F-A948-B9E135FFA132}" type="presOf" srcId="{EB045535-51F5-40DE-8B53-4689CF9C61CA}" destId="{A6E6E26E-37C8-42F1-9B72-50BA36E6D041}" srcOrd="0" destOrd="0" presId="urn:microsoft.com/office/officeart/2005/8/layout/radial5"/>
    <dgm:cxn modelId="{537738FE-05E7-4A47-A459-D3747917C070}" type="presOf" srcId="{196ABCCA-42EC-471A-AE81-0135EC38A4ED}" destId="{276119BF-EF62-4297-8777-18D10C03E339}" srcOrd="0" destOrd="0" presId="urn:microsoft.com/office/officeart/2005/8/layout/radial5"/>
    <dgm:cxn modelId="{11747CF7-8952-4454-8787-3C552F3CEA59}" type="presOf" srcId="{2746E205-D720-4A1F-9F5C-9107601D5A63}" destId="{9FDF12FB-B0E4-4DAD-BAC9-CD4D84EBF0E6}" srcOrd="0" destOrd="0" presId="urn:microsoft.com/office/officeart/2005/8/layout/radial5"/>
    <dgm:cxn modelId="{57EFB836-D47D-40F1-971B-38FC4F458CBE}" type="presOf" srcId="{DA083AAD-DFAC-4454-A171-603215F1EE63}" destId="{D0E41229-4320-4AB5-B3C9-B8ED21F7C7D7}" srcOrd="0" destOrd="0" presId="urn:microsoft.com/office/officeart/2005/8/layout/radial5"/>
    <dgm:cxn modelId="{C78E404C-3850-40C9-B3B3-2D311F9BD037}" srcId="{7033E033-29DC-4EF5-B879-6DC811581390}" destId="{9AF17A4D-74B2-45CB-AAC3-7050EF87EAC6}" srcOrd="3" destOrd="0" parTransId="{7D27B99F-522A-4201-A469-D32F5A8F2F40}" sibTransId="{BE0133A9-0ABB-4EDD-8191-B0228D53F432}"/>
    <dgm:cxn modelId="{E03396F6-C948-4BD8-91B9-0422F6AE7B96}" srcId="{7033E033-29DC-4EF5-B879-6DC811581390}" destId="{1012943F-DF1B-4389-A0BB-0B571495C221}" srcOrd="0" destOrd="0" parTransId="{07E6E8DD-CE63-484F-AB7F-A9D9F94981D3}" sibTransId="{917ACA0A-C9DB-4D77-9E81-DC651AECA11C}"/>
    <dgm:cxn modelId="{6E575186-AA0A-4F6A-BF09-1119BB255B9F}" type="presOf" srcId="{07E6E8DD-CE63-484F-AB7F-A9D9F94981D3}" destId="{29B90999-5F97-4177-974E-CCFAF82A1E74}" srcOrd="0" destOrd="0" presId="urn:microsoft.com/office/officeart/2005/8/layout/radial5"/>
    <dgm:cxn modelId="{9F78CF0D-63D6-4235-9915-5AB162EBAC7B}" type="presOf" srcId="{81347E35-39CB-4001-9900-C0338E26AB91}" destId="{F3058E28-9A32-4565-A90C-5E4DDE3B0CF0}" srcOrd="1" destOrd="0" presId="urn:microsoft.com/office/officeart/2005/8/layout/radial5"/>
    <dgm:cxn modelId="{27DE6626-0F6D-4F35-9AB3-6568C2AEAAB7}" type="presOf" srcId="{6183770E-8BEE-4B4A-841F-51724DEF7E93}" destId="{AB34EA9A-7674-4CF8-9A15-04C6F5E7AA9C}" srcOrd="1" destOrd="0" presId="urn:microsoft.com/office/officeart/2005/8/layout/radial5"/>
    <dgm:cxn modelId="{4D403EF3-86F8-4C67-96A6-0094CAEB75B0}" srcId="{7033E033-29DC-4EF5-B879-6DC811581390}" destId="{DA083AAD-DFAC-4454-A171-603215F1EE63}" srcOrd="1" destOrd="0" parTransId="{EB045535-51F5-40DE-8B53-4689CF9C61CA}" sibTransId="{BE45ED47-DF25-4788-A1AF-4D56149940B8}"/>
    <dgm:cxn modelId="{E9298429-7995-44C0-9202-BCB71BF3A4CC}" type="presOf" srcId="{9AF17A4D-74B2-45CB-AAC3-7050EF87EAC6}" destId="{F31705E0-BB37-4075-8498-60D5182F4E08}" srcOrd="0" destOrd="0" presId="urn:microsoft.com/office/officeart/2005/8/layout/radial5"/>
    <dgm:cxn modelId="{3A23057A-2799-4031-81E4-D716AD3118D6}" srcId="{196ABCCA-42EC-471A-AE81-0135EC38A4ED}" destId="{7033E033-29DC-4EF5-B879-6DC811581390}" srcOrd="0" destOrd="0" parTransId="{E897490B-0CEE-4C13-97BB-FC9BFC03ED30}" sibTransId="{14CEB037-2753-45F0-83EC-B70B0FE688A2}"/>
    <dgm:cxn modelId="{1D5321AC-DDEA-4A24-9780-C1E42B30BD36}" type="presOf" srcId="{610EB144-7287-4DD7-A299-7225760E02F8}" destId="{839E7F89-F7C6-4A44-851F-99E2F4B20456}" srcOrd="1" destOrd="0" presId="urn:microsoft.com/office/officeart/2005/8/layout/radial5"/>
    <dgm:cxn modelId="{F0C333F3-AA46-406B-805F-D7776DB18782}" type="presOf" srcId="{7033E033-29DC-4EF5-B879-6DC811581390}" destId="{199E76EB-6D47-429A-96C1-D5873BE24AEC}" srcOrd="0" destOrd="0" presId="urn:microsoft.com/office/officeart/2005/8/layout/radial5"/>
    <dgm:cxn modelId="{58963868-47EE-4FB6-AE0D-08FDFDC24294}" type="presOf" srcId="{07E6E8DD-CE63-484F-AB7F-A9D9F94981D3}" destId="{DF9E4986-2764-4955-8F12-DEF21A9D44B4}" srcOrd="1" destOrd="0" presId="urn:microsoft.com/office/officeart/2005/8/layout/radial5"/>
    <dgm:cxn modelId="{6B2CF288-78CA-4650-908F-B03CA933683A}" srcId="{7033E033-29DC-4EF5-B879-6DC811581390}" destId="{0539900C-8C6E-4F0F-BBB1-4409C0270387}" srcOrd="4" destOrd="0" parTransId="{6183770E-8BEE-4B4A-841F-51724DEF7E93}" sibTransId="{A4994CC1-A57A-47CB-B9D3-55472E53A48C}"/>
    <dgm:cxn modelId="{89E2CBAA-6E8F-40E5-B9D2-11E487C640AE}" srcId="{7033E033-29DC-4EF5-B879-6DC811581390}" destId="{2746E205-D720-4A1F-9F5C-9107601D5A63}" srcOrd="5" destOrd="0" parTransId="{610EB144-7287-4DD7-A299-7225760E02F8}" sibTransId="{E6411E1B-0964-43DD-B2CD-100BF4BFAC22}"/>
    <dgm:cxn modelId="{EC43717C-986A-4013-BB68-FB1EF1A28AA2}" type="presOf" srcId="{0539900C-8C6E-4F0F-BBB1-4409C0270387}" destId="{D64E6860-1795-4DDD-99EA-54FD6C7F503D}" srcOrd="0" destOrd="0" presId="urn:microsoft.com/office/officeart/2005/8/layout/radial5"/>
    <dgm:cxn modelId="{C15812B8-AF39-4F2D-A725-593A56FB90EE}" type="presOf" srcId="{7D27B99F-522A-4201-A469-D32F5A8F2F40}" destId="{5163B06C-D073-4FA8-843C-ED77C92F3728}" srcOrd="1" destOrd="0" presId="urn:microsoft.com/office/officeart/2005/8/layout/radial5"/>
    <dgm:cxn modelId="{70245756-DF4C-464E-AFEB-70928835390E}" type="presOf" srcId="{610EB144-7287-4DD7-A299-7225760E02F8}" destId="{5204A2CF-67E0-40DA-8CA5-F3BF049BEB28}" srcOrd="0" destOrd="0" presId="urn:microsoft.com/office/officeart/2005/8/layout/radial5"/>
    <dgm:cxn modelId="{E212A190-7CC2-4850-9362-38A01F7D26CA}" type="presOf" srcId="{EB045535-51F5-40DE-8B53-4689CF9C61CA}" destId="{D6DD2ABA-A700-49D1-A6BE-B31623E4EEB4}" srcOrd="1" destOrd="0" presId="urn:microsoft.com/office/officeart/2005/8/layout/radial5"/>
    <dgm:cxn modelId="{A1FB0E73-23C8-4862-AC2C-65A2F9B6C218}" type="presParOf" srcId="{276119BF-EF62-4297-8777-18D10C03E339}" destId="{199E76EB-6D47-429A-96C1-D5873BE24AEC}" srcOrd="0" destOrd="0" presId="urn:microsoft.com/office/officeart/2005/8/layout/radial5"/>
    <dgm:cxn modelId="{55F3ECEF-FC99-4C0F-B131-B3FA5B1C6BB9}" type="presParOf" srcId="{276119BF-EF62-4297-8777-18D10C03E339}" destId="{29B90999-5F97-4177-974E-CCFAF82A1E74}" srcOrd="1" destOrd="0" presId="urn:microsoft.com/office/officeart/2005/8/layout/radial5"/>
    <dgm:cxn modelId="{E37CE17D-2C5A-41D8-BD7B-826851A866A1}" type="presParOf" srcId="{29B90999-5F97-4177-974E-CCFAF82A1E74}" destId="{DF9E4986-2764-4955-8F12-DEF21A9D44B4}" srcOrd="0" destOrd="0" presId="urn:microsoft.com/office/officeart/2005/8/layout/radial5"/>
    <dgm:cxn modelId="{B7609C9B-9187-4279-B37D-CF1EA81C65EF}" type="presParOf" srcId="{276119BF-EF62-4297-8777-18D10C03E339}" destId="{7147A7EE-D468-48A4-9156-FA99167B86D3}" srcOrd="2" destOrd="0" presId="urn:microsoft.com/office/officeart/2005/8/layout/radial5"/>
    <dgm:cxn modelId="{A0CF7DD8-864F-432A-BAA7-05B4046ED6EB}" type="presParOf" srcId="{276119BF-EF62-4297-8777-18D10C03E339}" destId="{A6E6E26E-37C8-42F1-9B72-50BA36E6D041}" srcOrd="3" destOrd="0" presId="urn:microsoft.com/office/officeart/2005/8/layout/radial5"/>
    <dgm:cxn modelId="{F788D617-74D0-4A1B-B1DC-C2B50C8AC7E1}" type="presParOf" srcId="{A6E6E26E-37C8-42F1-9B72-50BA36E6D041}" destId="{D6DD2ABA-A700-49D1-A6BE-B31623E4EEB4}" srcOrd="0" destOrd="0" presId="urn:microsoft.com/office/officeart/2005/8/layout/radial5"/>
    <dgm:cxn modelId="{48569E7A-3152-4E6C-9FB6-533C6E0F447C}" type="presParOf" srcId="{276119BF-EF62-4297-8777-18D10C03E339}" destId="{D0E41229-4320-4AB5-B3C9-B8ED21F7C7D7}" srcOrd="4" destOrd="0" presId="urn:microsoft.com/office/officeart/2005/8/layout/radial5"/>
    <dgm:cxn modelId="{48CCE17F-319F-4EF2-8434-F58354448246}" type="presParOf" srcId="{276119BF-EF62-4297-8777-18D10C03E339}" destId="{33864CB9-A0C5-448D-9C54-A4B1D633877B}" srcOrd="5" destOrd="0" presId="urn:microsoft.com/office/officeart/2005/8/layout/radial5"/>
    <dgm:cxn modelId="{B42456BC-EBF9-4113-92FA-4DCDDF3437DC}" type="presParOf" srcId="{33864CB9-A0C5-448D-9C54-A4B1D633877B}" destId="{F3058E28-9A32-4565-A90C-5E4DDE3B0CF0}" srcOrd="0" destOrd="0" presId="urn:microsoft.com/office/officeart/2005/8/layout/radial5"/>
    <dgm:cxn modelId="{F7B98327-696E-440A-AE8E-F9C960A2B674}" type="presParOf" srcId="{276119BF-EF62-4297-8777-18D10C03E339}" destId="{3EC3F847-95DE-4C8F-9567-028E493623EC}" srcOrd="6" destOrd="0" presId="urn:microsoft.com/office/officeart/2005/8/layout/radial5"/>
    <dgm:cxn modelId="{C87F963E-E3C9-42DC-87FB-B5E4B47FFEA0}" type="presParOf" srcId="{276119BF-EF62-4297-8777-18D10C03E339}" destId="{BC947265-C4CA-4300-85A4-94C699CDC060}" srcOrd="7" destOrd="0" presId="urn:microsoft.com/office/officeart/2005/8/layout/radial5"/>
    <dgm:cxn modelId="{A33BD611-8D7A-4D7A-9348-6A01E5EC83CC}" type="presParOf" srcId="{BC947265-C4CA-4300-85A4-94C699CDC060}" destId="{5163B06C-D073-4FA8-843C-ED77C92F3728}" srcOrd="0" destOrd="0" presId="urn:microsoft.com/office/officeart/2005/8/layout/radial5"/>
    <dgm:cxn modelId="{01902127-BDB3-4574-A7FF-7CB1AB2C18CF}" type="presParOf" srcId="{276119BF-EF62-4297-8777-18D10C03E339}" destId="{F31705E0-BB37-4075-8498-60D5182F4E08}" srcOrd="8" destOrd="0" presId="urn:microsoft.com/office/officeart/2005/8/layout/radial5"/>
    <dgm:cxn modelId="{1736B9F7-3C4A-4D45-ACE5-0BA120E5ED75}" type="presParOf" srcId="{276119BF-EF62-4297-8777-18D10C03E339}" destId="{41EBC70C-96D1-4840-B830-CE3DBC94BFD9}" srcOrd="9" destOrd="0" presId="urn:microsoft.com/office/officeart/2005/8/layout/radial5"/>
    <dgm:cxn modelId="{C881FB0B-306F-408A-93FF-D66E0DD49B5E}" type="presParOf" srcId="{41EBC70C-96D1-4840-B830-CE3DBC94BFD9}" destId="{AB34EA9A-7674-4CF8-9A15-04C6F5E7AA9C}" srcOrd="0" destOrd="0" presId="urn:microsoft.com/office/officeart/2005/8/layout/radial5"/>
    <dgm:cxn modelId="{12786FCB-9B90-432D-923F-7032EA9B57F6}" type="presParOf" srcId="{276119BF-EF62-4297-8777-18D10C03E339}" destId="{D64E6860-1795-4DDD-99EA-54FD6C7F503D}" srcOrd="10" destOrd="0" presId="urn:microsoft.com/office/officeart/2005/8/layout/radial5"/>
    <dgm:cxn modelId="{76921AD9-3A38-4BDB-BBF0-C6BD6ED36D46}" type="presParOf" srcId="{276119BF-EF62-4297-8777-18D10C03E339}" destId="{5204A2CF-67E0-40DA-8CA5-F3BF049BEB28}" srcOrd="11" destOrd="0" presId="urn:microsoft.com/office/officeart/2005/8/layout/radial5"/>
    <dgm:cxn modelId="{53A609F5-8560-4178-A720-26F58615C4DA}" type="presParOf" srcId="{5204A2CF-67E0-40DA-8CA5-F3BF049BEB28}" destId="{839E7F89-F7C6-4A44-851F-99E2F4B20456}" srcOrd="0" destOrd="0" presId="urn:microsoft.com/office/officeart/2005/8/layout/radial5"/>
    <dgm:cxn modelId="{0643D221-53D8-4440-ABA0-06D48AF86981}" type="presParOf" srcId="{276119BF-EF62-4297-8777-18D10C03E339}" destId="{9FDF12FB-B0E4-4DAD-BAC9-CD4D84EBF0E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49F9D-AD9D-434F-A0E4-3C64F4B98AB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B1C7F4-27BC-4969-86FE-F969D9C85920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一、體物入微</a:t>
          </a:r>
          <a:br>
            <a:rPr lang="zh-TW" altLang="en-US" sz="3600" b="1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endParaRPr lang="zh-TW" altLang="en-US" sz="3600" b="1" dirty="0">
            <a:solidFill>
              <a:srgbClr val="E43C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A996E1-5CB1-4317-8B12-6DC5255925FD}" type="parTrans" cxnId="{CC8F3F2A-092B-464F-B7D7-5AF6D38ABE80}">
      <dgm:prSet/>
      <dgm:spPr/>
      <dgm:t>
        <a:bodyPr/>
        <a:lstStyle/>
        <a:p>
          <a:endParaRPr lang="zh-TW" altLang="en-US"/>
        </a:p>
      </dgm:t>
    </dgm:pt>
    <dgm:pt modelId="{554635EA-55FA-482B-8AB2-B79F8709734B}" type="sibTrans" cxnId="{CC8F3F2A-092B-464F-B7D7-5AF6D38ABE80}">
      <dgm:prSet/>
      <dgm:spPr/>
      <dgm:t>
        <a:bodyPr/>
        <a:lstStyle/>
        <a:p>
          <a:endParaRPr lang="zh-TW" altLang="en-US"/>
        </a:p>
      </dgm:t>
    </dgm:pt>
    <dgm:pt modelId="{4F37EAB9-EC3F-4C64-91AE-1A752F0E5D81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二、情景交融</a:t>
          </a:r>
          <a:endParaRPr lang="zh-TW" altLang="en-US" sz="3600" b="1" dirty="0">
            <a:solidFill>
              <a:srgbClr val="E43C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327EE6-DC70-499C-9431-84D98A8E66F9}" type="parTrans" cxnId="{C2EB4B69-CE20-4C5C-ACC3-9902600B731A}">
      <dgm:prSet/>
      <dgm:spPr/>
      <dgm:t>
        <a:bodyPr/>
        <a:lstStyle/>
        <a:p>
          <a:endParaRPr lang="zh-TW" altLang="en-US"/>
        </a:p>
      </dgm:t>
    </dgm:pt>
    <dgm:pt modelId="{CEB47EAC-CBFC-44CC-AD5B-00D356654DBC}" type="sibTrans" cxnId="{C2EB4B69-CE20-4C5C-ACC3-9902600B731A}">
      <dgm:prSet/>
      <dgm:spPr/>
      <dgm:t>
        <a:bodyPr/>
        <a:lstStyle/>
        <a:p>
          <a:endParaRPr lang="zh-TW" altLang="en-US"/>
        </a:p>
      </dgm:t>
    </dgm:pt>
    <dgm:pt modelId="{461A6A10-97F6-4CEF-BFFF-09B33E205807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三、以景自況</a:t>
          </a:r>
          <a:endParaRPr lang="zh-TW" altLang="en-US" sz="3600" b="1" dirty="0">
            <a:solidFill>
              <a:srgbClr val="E43C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EA1F3C-00AB-433F-A1EF-93AAEE954959}" type="parTrans" cxnId="{72B45AEB-12B1-4BF7-BDEB-9B24DE99C481}">
      <dgm:prSet/>
      <dgm:spPr/>
      <dgm:t>
        <a:bodyPr/>
        <a:lstStyle/>
        <a:p>
          <a:endParaRPr lang="zh-TW" altLang="en-US"/>
        </a:p>
      </dgm:t>
    </dgm:pt>
    <dgm:pt modelId="{110FA952-75CC-40B3-92E8-3E15ED5468AD}" type="sibTrans" cxnId="{72B45AEB-12B1-4BF7-BDEB-9B24DE99C481}">
      <dgm:prSet/>
      <dgm:spPr/>
      <dgm:t>
        <a:bodyPr/>
        <a:lstStyle/>
        <a:p>
          <a:endParaRPr lang="zh-TW" altLang="en-US"/>
        </a:p>
      </dgm:t>
    </dgm:pt>
    <dgm:pt modelId="{8BD81194-F152-44B8-BD7B-A70747E7727E}" type="pres">
      <dgm:prSet presAssocID="{61449F9D-AD9D-434F-A0E4-3C64F4B98A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6B5993A-3F82-4813-A7F7-E535111B8003}" type="pres">
      <dgm:prSet presAssocID="{A2B1C7F4-27BC-4969-86FE-F969D9C85920}" presName="composite" presStyleCnt="0"/>
      <dgm:spPr/>
    </dgm:pt>
    <dgm:pt modelId="{63BE401F-71EE-47F2-AE86-1874F1BA40F9}" type="pres">
      <dgm:prSet presAssocID="{A2B1C7F4-27BC-4969-86FE-F969D9C85920}" presName="LShape" presStyleLbl="alignNode1" presStyleIdx="0" presStyleCnt="5"/>
      <dgm:spPr/>
    </dgm:pt>
    <dgm:pt modelId="{FF946495-7AE8-48C7-B0EA-C9B65E0D2A51}" type="pres">
      <dgm:prSet presAssocID="{A2B1C7F4-27BC-4969-86FE-F969D9C8592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9E7FF8-934D-400E-A617-1629B3FD75C6}" type="pres">
      <dgm:prSet presAssocID="{A2B1C7F4-27BC-4969-86FE-F969D9C85920}" presName="Triangle" presStyleLbl="alignNode1" presStyleIdx="1" presStyleCnt="5"/>
      <dgm:spPr/>
    </dgm:pt>
    <dgm:pt modelId="{211E8407-354E-485C-A456-C97166512521}" type="pres">
      <dgm:prSet presAssocID="{554635EA-55FA-482B-8AB2-B79F8709734B}" presName="sibTrans" presStyleCnt="0"/>
      <dgm:spPr/>
    </dgm:pt>
    <dgm:pt modelId="{1DC1A7C1-8ABF-428B-B2B1-AE9EAEF06508}" type="pres">
      <dgm:prSet presAssocID="{554635EA-55FA-482B-8AB2-B79F8709734B}" presName="space" presStyleCnt="0"/>
      <dgm:spPr/>
    </dgm:pt>
    <dgm:pt modelId="{64E76063-9580-4638-845E-05219D6F7BD8}" type="pres">
      <dgm:prSet presAssocID="{4F37EAB9-EC3F-4C64-91AE-1A752F0E5D81}" presName="composite" presStyleCnt="0"/>
      <dgm:spPr/>
    </dgm:pt>
    <dgm:pt modelId="{6B6216E8-E48B-489B-B8E6-FCDA5D9361D2}" type="pres">
      <dgm:prSet presAssocID="{4F37EAB9-EC3F-4C64-91AE-1A752F0E5D81}" presName="LShape" presStyleLbl="alignNode1" presStyleIdx="2" presStyleCnt="5"/>
      <dgm:spPr/>
    </dgm:pt>
    <dgm:pt modelId="{B23B0438-B541-4A3E-99C7-0746405A871E}" type="pres">
      <dgm:prSet presAssocID="{4F37EAB9-EC3F-4C64-91AE-1A752F0E5D8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3F66F6-59E2-44A7-86BF-03EFC5AEDD60}" type="pres">
      <dgm:prSet presAssocID="{4F37EAB9-EC3F-4C64-91AE-1A752F0E5D81}" presName="Triangle" presStyleLbl="alignNode1" presStyleIdx="3" presStyleCnt="5"/>
      <dgm:spPr/>
    </dgm:pt>
    <dgm:pt modelId="{32EC6FE6-879B-4C8D-99D9-B7432057FCD9}" type="pres">
      <dgm:prSet presAssocID="{CEB47EAC-CBFC-44CC-AD5B-00D356654DBC}" presName="sibTrans" presStyleCnt="0"/>
      <dgm:spPr/>
    </dgm:pt>
    <dgm:pt modelId="{6AB287B2-F47C-4582-BC5D-5E12FE6BDC76}" type="pres">
      <dgm:prSet presAssocID="{CEB47EAC-CBFC-44CC-AD5B-00D356654DBC}" presName="space" presStyleCnt="0"/>
      <dgm:spPr/>
    </dgm:pt>
    <dgm:pt modelId="{9417511C-A976-4B3D-B919-B6DCC8711456}" type="pres">
      <dgm:prSet presAssocID="{461A6A10-97F6-4CEF-BFFF-09B33E205807}" presName="composite" presStyleCnt="0"/>
      <dgm:spPr/>
    </dgm:pt>
    <dgm:pt modelId="{14DD11D4-C24B-4299-BA25-EB015691D0E2}" type="pres">
      <dgm:prSet presAssocID="{461A6A10-97F6-4CEF-BFFF-09B33E205807}" presName="LShape" presStyleLbl="alignNode1" presStyleIdx="4" presStyleCnt="5"/>
      <dgm:spPr/>
    </dgm:pt>
    <dgm:pt modelId="{3B88038E-53DF-4CCF-95A1-73CB3A0EBB9F}" type="pres">
      <dgm:prSet presAssocID="{461A6A10-97F6-4CEF-BFFF-09B33E20580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0CA371-3CB9-461C-835C-04DF0FF35E39}" type="presOf" srcId="{4F37EAB9-EC3F-4C64-91AE-1A752F0E5D81}" destId="{B23B0438-B541-4A3E-99C7-0746405A871E}" srcOrd="0" destOrd="0" presId="urn:microsoft.com/office/officeart/2009/3/layout/StepUpProcess"/>
    <dgm:cxn modelId="{72B45AEB-12B1-4BF7-BDEB-9B24DE99C481}" srcId="{61449F9D-AD9D-434F-A0E4-3C64F4B98AB7}" destId="{461A6A10-97F6-4CEF-BFFF-09B33E205807}" srcOrd="2" destOrd="0" parTransId="{0DEA1F3C-00AB-433F-A1EF-93AAEE954959}" sibTransId="{110FA952-75CC-40B3-92E8-3E15ED5468AD}"/>
    <dgm:cxn modelId="{D9C5BFE9-FF28-4004-A670-B12CFC46A5BC}" type="presOf" srcId="{461A6A10-97F6-4CEF-BFFF-09B33E205807}" destId="{3B88038E-53DF-4CCF-95A1-73CB3A0EBB9F}" srcOrd="0" destOrd="0" presId="urn:microsoft.com/office/officeart/2009/3/layout/StepUpProcess"/>
    <dgm:cxn modelId="{11FAD519-0958-48CA-8E0E-F105AFCC94D7}" type="presOf" srcId="{A2B1C7F4-27BC-4969-86FE-F969D9C85920}" destId="{FF946495-7AE8-48C7-B0EA-C9B65E0D2A51}" srcOrd="0" destOrd="0" presId="urn:microsoft.com/office/officeart/2009/3/layout/StepUpProcess"/>
    <dgm:cxn modelId="{CC8F3F2A-092B-464F-B7D7-5AF6D38ABE80}" srcId="{61449F9D-AD9D-434F-A0E4-3C64F4B98AB7}" destId="{A2B1C7F4-27BC-4969-86FE-F969D9C85920}" srcOrd="0" destOrd="0" parTransId="{1FA996E1-5CB1-4317-8B12-6DC5255925FD}" sibTransId="{554635EA-55FA-482B-8AB2-B79F8709734B}"/>
    <dgm:cxn modelId="{D2AF62B8-1E3E-4C55-9C1C-387F0CD7633E}" type="presOf" srcId="{61449F9D-AD9D-434F-A0E4-3C64F4B98AB7}" destId="{8BD81194-F152-44B8-BD7B-A70747E7727E}" srcOrd="0" destOrd="0" presId="urn:microsoft.com/office/officeart/2009/3/layout/StepUpProcess"/>
    <dgm:cxn modelId="{C2EB4B69-CE20-4C5C-ACC3-9902600B731A}" srcId="{61449F9D-AD9D-434F-A0E4-3C64F4B98AB7}" destId="{4F37EAB9-EC3F-4C64-91AE-1A752F0E5D81}" srcOrd="1" destOrd="0" parTransId="{11327EE6-DC70-499C-9431-84D98A8E66F9}" sibTransId="{CEB47EAC-CBFC-44CC-AD5B-00D356654DBC}"/>
    <dgm:cxn modelId="{24979DF4-6401-4355-B7F6-490E2266128F}" type="presParOf" srcId="{8BD81194-F152-44B8-BD7B-A70747E7727E}" destId="{16B5993A-3F82-4813-A7F7-E535111B8003}" srcOrd="0" destOrd="0" presId="urn:microsoft.com/office/officeart/2009/3/layout/StepUpProcess"/>
    <dgm:cxn modelId="{822EAC11-5046-4BAE-93B4-4EB695A608C9}" type="presParOf" srcId="{16B5993A-3F82-4813-A7F7-E535111B8003}" destId="{63BE401F-71EE-47F2-AE86-1874F1BA40F9}" srcOrd="0" destOrd="0" presId="urn:microsoft.com/office/officeart/2009/3/layout/StepUpProcess"/>
    <dgm:cxn modelId="{1E5F6439-98A4-43EC-82EB-05A61C8870AE}" type="presParOf" srcId="{16B5993A-3F82-4813-A7F7-E535111B8003}" destId="{FF946495-7AE8-48C7-B0EA-C9B65E0D2A51}" srcOrd="1" destOrd="0" presId="urn:microsoft.com/office/officeart/2009/3/layout/StepUpProcess"/>
    <dgm:cxn modelId="{28DE5096-3728-4F7A-A40B-1E87347EA059}" type="presParOf" srcId="{16B5993A-3F82-4813-A7F7-E535111B8003}" destId="{2C9E7FF8-934D-400E-A617-1629B3FD75C6}" srcOrd="2" destOrd="0" presId="urn:microsoft.com/office/officeart/2009/3/layout/StepUpProcess"/>
    <dgm:cxn modelId="{8A5793DE-AA01-4AD0-B7EB-77BC5A91B39D}" type="presParOf" srcId="{8BD81194-F152-44B8-BD7B-A70747E7727E}" destId="{211E8407-354E-485C-A456-C97166512521}" srcOrd="1" destOrd="0" presId="urn:microsoft.com/office/officeart/2009/3/layout/StepUpProcess"/>
    <dgm:cxn modelId="{92CEFA59-3AE5-49F9-A585-E9F64E960FE3}" type="presParOf" srcId="{211E8407-354E-485C-A456-C97166512521}" destId="{1DC1A7C1-8ABF-428B-B2B1-AE9EAEF06508}" srcOrd="0" destOrd="0" presId="urn:microsoft.com/office/officeart/2009/3/layout/StepUpProcess"/>
    <dgm:cxn modelId="{69EB65FD-A2BC-480E-9173-17CC0CB74C51}" type="presParOf" srcId="{8BD81194-F152-44B8-BD7B-A70747E7727E}" destId="{64E76063-9580-4638-845E-05219D6F7BD8}" srcOrd="2" destOrd="0" presId="urn:microsoft.com/office/officeart/2009/3/layout/StepUpProcess"/>
    <dgm:cxn modelId="{EE886CA2-85A4-4EB5-9DE1-F48B38A570F2}" type="presParOf" srcId="{64E76063-9580-4638-845E-05219D6F7BD8}" destId="{6B6216E8-E48B-489B-B8E6-FCDA5D9361D2}" srcOrd="0" destOrd="0" presId="urn:microsoft.com/office/officeart/2009/3/layout/StepUpProcess"/>
    <dgm:cxn modelId="{29DD9DD7-DAD5-45AE-A62A-416BA40EF6AB}" type="presParOf" srcId="{64E76063-9580-4638-845E-05219D6F7BD8}" destId="{B23B0438-B541-4A3E-99C7-0746405A871E}" srcOrd="1" destOrd="0" presId="urn:microsoft.com/office/officeart/2009/3/layout/StepUpProcess"/>
    <dgm:cxn modelId="{49E428B2-6B8B-4B80-B50F-AD164490ACE4}" type="presParOf" srcId="{64E76063-9580-4638-845E-05219D6F7BD8}" destId="{FD3F66F6-59E2-44A7-86BF-03EFC5AEDD60}" srcOrd="2" destOrd="0" presId="urn:microsoft.com/office/officeart/2009/3/layout/StepUpProcess"/>
    <dgm:cxn modelId="{EEE20111-3412-4AF7-B956-4EBF5F3F4659}" type="presParOf" srcId="{8BD81194-F152-44B8-BD7B-A70747E7727E}" destId="{32EC6FE6-879B-4C8D-99D9-B7432057FCD9}" srcOrd="3" destOrd="0" presId="urn:microsoft.com/office/officeart/2009/3/layout/StepUpProcess"/>
    <dgm:cxn modelId="{B5F4ADF9-D9A8-4C28-8A7E-821394032F49}" type="presParOf" srcId="{32EC6FE6-879B-4C8D-99D9-B7432057FCD9}" destId="{6AB287B2-F47C-4582-BC5D-5E12FE6BDC76}" srcOrd="0" destOrd="0" presId="urn:microsoft.com/office/officeart/2009/3/layout/StepUpProcess"/>
    <dgm:cxn modelId="{3F648365-C379-4635-8F54-C24752CD622A}" type="presParOf" srcId="{8BD81194-F152-44B8-BD7B-A70747E7727E}" destId="{9417511C-A976-4B3D-B919-B6DCC8711456}" srcOrd="4" destOrd="0" presId="urn:microsoft.com/office/officeart/2009/3/layout/StepUpProcess"/>
    <dgm:cxn modelId="{E1899A56-8ED9-4C07-9DE5-B12D5C37CAB6}" type="presParOf" srcId="{9417511C-A976-4B3D-B919-B6DCC8711456}" destId="{14DD11D4-C24B-4299-BA25-EB015691D0E2}" srcOrd="0" destOrd="0" presId="urn:microsoft.com/office/officeart/2009/3/layout/StepUpProcess"/>
    <dgm:cxn modelId="{A1DAE462-A75F-4080-B5E0-FD3B365E692A}" type="presParOf" srcId="{9417511C-A976-4B3D-B919-B6DCC8711456}" destId="{3B88038E-53DF-4CCF-95A1-73CB3A0EBB9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FB418-E317-4548-9525-A2B6F2C3F2AE}" type="doc">
      <dgm:prSet loTypeId="urn:diagrams.loki3.com/VaryingWidthList+Icon" loCatId="list" qsTypeId="urn:microsoft.com/office/officeart/2005/8/quickstyle/simple1" qsCatId="simple" csTypeId="urn:microsoft.com/office/officeart/2005/8/colors/colorful3" csCatId="colorful" phldr="1"/>
      <dgm:spPr/>
    </dgm:pt>
    <dgm:pt modelId="{B9AACD0F-942D-437C-A2C8-299DCC5E76DD}">
      <dgm:prSet phldrT="[文字]"/>
      <dgm:spPr/>
      <dgm:t>
        <a:bodyPr/>
        <a:lstStyle/>
        <a:p>
          <a:r>
            <a:rPr lang="zh-TW" altLang="en-US" dirty="0" smtClean="0"/>
            <a:t>逢鬼</a:t>
          </a:r>
          <a:endParaRPr lang="zh-TW" altLang="en-US" dirty="0"/>
        </a:p>
      </dgm:t>
    </dgm:pt>
    <dgm:pt modelId="{3BA2AF0E-0F78-481A-AAA7-48DD40744EC2}" type="parTrans" cxnId="{EAA3AD51-D630-4888-AED2-A93E8617461D}">
      <dgm:prSet/>
      <dgm:spPr/>
      <dgm:t>
        <a:bodyPr/>
        <a:lstStyle/>
        <a:p>
          <a:endParaRPr lang="zh-TW" altLang="en-US"/>
        </a:p>
      </dgm:t>
    </dgm:pt>
    <dgm:pt modelId="{F45B44F6-7731-422F-8E60-78E24AF4D906}" type="sibTrans" cxnId="{EAA3AD51-D630-4888-AED2-A93E8617461D}">
      <dgm:prSet/>
      <dgm:spPr/>
      <dgm:t>
        <a:bodyPr/>
        <a:lstStyle/>
        <a:p>
          <a:endParaRPr lang="zh-TW" altLang="en-US"/>
        </a:p>
      </dgm:t>
    </dgm:pt>
    <dgm:pt modelId="{50D751B3-7B2A-467C-B3D7-2AED0B27EA5A}">
      <dgm:prSet phldrT="[文字]"/>
      <dgm:spPr/>
      <dgm:t>
        <a:bodyPr/>
        <a:lstStyle/>
        <a:p>
          <a:r>
            <a:rPr lang="zh-TW" altLang="en-US" dirty="0" smtClean="0"/>
            <a:t>驚恐</a:t>
          </a:r>
          <a:endParaRPr lang="zh-TW" altLang="en-US" dirty="0"/>
        </a:p>
      </dgm:t>
    </dgm:pt>
    <dgm:pt modelId="{9446827C-6A8B-4EA0-95F8-113F90480FBD}" type="parTrans" cxnId="{5C53195B-2537-45EE-9C26-B8A04C61CCDC}">
      <dgm:prSet/>
      <dgm:spPr/>
      <dgm:t>
        <a:bodyPr/>
        <a:lstStyle/>
        <a:p>
          <a:endParaRPr lang="zh-TW" altLang="en-US"/>
        </a:p>
      </dgm:t>
    </dgm:pt>
    <dgm:pt modelId="{831CF9F3-4D7C-4ADB-937C-835FE37F1601}" type="sibTrans" cxnId="{5C53195B-2537-45EE-9C26-B8A04C61CCDC}">
      <dgm:prSet/>
      <dgm:spPr/>
      <dgm:t>
        <a:bodyPr/>
        <a:lstStyle/>
        <a:p>
          <a:endParaRPr lang="zh-TW" altLang="en-US"/>
        </a:p>
      </dgm:t>
    </dgm:pt>
    <dgm:pt modelId="{21DC1CED-D786-4A21-BA4F-C54E4EC53E00}">
      <dgm:prSet phldrT="[文字]"/>
      <dgm:spPr/>
      <dgm:t>
        <a:bodyPr/>
        <a:lstStyle/>
        <a:p>
          <a:r>
            <a:rPr lang="zh-TW" altLang="en-US" dirty="0" smtClean="0"/>
            <a:t>賣鬼</a:t>
          </a:r>
          <a:endParaRPr lang="zh-TW" altLang="en-US" dirty="0"/>
        </a:p>
      </dgm:t>
    </dgm:pt>
    <dgm:pt modelId="{BC8929A9-3E30-4988-AC58-D023DF578BA5}" type="parTrans" cxnId="{A9400E02-514A-4269-8B81-CEB9F7CCB525}">
      <dgm:prSet/>
      <dgm:spPr/>
      <dgm:t>
        <a:bodyPr/>
        <a:lstStyle/>
        <a:p>
          <a:endParaRPr lang="zh-TW" altLang="en-US"/>
        </a:p>
      </dgm:t>
    </dgm:pt>
    <dgm:pt modelId="{26D2E3B9-556C-4014-BE62-7D42EF2CD588}" type="sibTrans" cxnId="{A9400E02-514A-4269-8B81-CEB9F7CCB525}">
      <dgm:prSet/>
      <dgm:spPr/>
      <dgm:t>
        <a:bodyPr/>
        <a:lstStyle/>
        <a:p>
          <a:endParaRPr lang="zh-TW" altLang="en-US"/>
        </a:p>
      </dgm:t>
    </dgm:pt>
    <dgm:pt modelId="{126CF85F-1122-42B3-89AF-922DABDE02BE}">
      <dgm:prSet phldrT="[文字]"/>
      <dgm:spPr/>
      <dgm:t>
        <a:bodyPr/>
        <a:lstStyle/>
        <a:p>
          <a:r>
            <a:rPr lang="zh-TW" altLang="en-US" dirty="0" smtClean="0"/>
            <a:t>欺騙</a:t>
          </a:r>
          <a:endParaRPr lang="zh-TW" altLang="en-US" dirty="0"/>
        </a:p>
      </dgm:t>
    </dgm:pt>
    <dgm:pt modelId="{6A660922-0217-4672-BEAE-08D83788F589}" type="parTrans" cxnId="{D40BC93B-21FF-4979-8436-771641BC242E}">
      <dgm:prSet/>
      <dgm:spPr/>
      <dgm:t>
        <a:bodyPr/>
        <a:lstStyle/>
        <a:p>
          <a:endParaRPr lang="zh-TW" altLang="en-US"/>
        </a:p>
      </dgm:t>
    </dgm:pt>
    <dgm:pt modelId="{13605FFB-0892-46BC-827C-E75DBF7D3140}" type="sibTrans" cxnId="{D40BC93B-21FF-4979-8436-771641BC242E}">
      <dgm:prSet/>
      <dgm:spPr/>
      <dgm:t>
        <a:bodyPr/>
        <a:lstStyle/>
        <a:p>
          <a:endParaRPr lang="zh-TW" altLang="en-US"/>
        </a:p>
      </dgm:t>
    </dgm:pt>
    <dgm:pt modelId="{C2FB45DF-6D8A-4802-BA61-9A55CBCC0172}">
      <dgm:prSet phldrT="[文字]"/>
      <dgm:spPr/>
      <dgm:t>
        <a:bodyPr/>
        <a:lstStyle/>
        <a:p>
          <a:r>
            <a:rPr lang="zh-TW" altLang="en-US" dirty="0" smtClean="0"/>
            <a:t>欺騙</a:t>
          </a:r>
          <a:endParaRPr lang="zh-TW" altLang="en-US" dirty="0"/>
        </a:p>
      </dgm:t>
    </dgm:pt>
    <dgm:pt modelId="{526AC936-C77B-472D-A482-2105589BE35C}" type="parTrans" cxnId="{DBAFAC1F-9B3B-44D6-B4A0-336F1410C99E}">
      <dgm:prSet/>
      <dgm:spPr/>
      <dgm:t>
        <a:bodyPr/>
        <a:lstStyle/>
        <a:p>
          <a:endParaRPr lang="zh-TW" altLang="en-US"/>
        </a:p>
      </dgm:t>
    </dgm:pt>
    <dgm:pt modelId="{0CA253F4-D42F-49BB-BAA5-3C5A8C1193CB}" type="sibTrans" cxnId="{DBAFAC1F-9B3B-44D6-B4A0-336F1410C99E}">
      <dgm:prSet/>
      <dgm:spPr/>
      <dgm:t>
        <a:bodyPr/>
        <a:lstStyle/>
        <a:p>
          <a:endParaRPr lang="zh-TW" altLang="en-US"/>
        </a:p>
      </dgm:t>
    </dgm:pt>
    <dgm:pt modelId="{057E46F1-CBB7-4B24-BFDF-B57C8DEDD627}">
      <dgm:prSet phldrT="[文字]"/>
      <dgm:spPr/>
      <dgm:t>
        <a:bodyPr/>
        <a:lstStyle/>
        <a:p>
          <a:r>
            <a:rPr lang="zh-TW" altLang="en-US" dirty="0" smtClean="0"/>
            <a:t>刺探</a:t>
          </a:r>
          <a:endParaRPr lang="zh-TW" altLang="en-US" dirty="0"/>
        </a:p>
      </dgm:t>
    </dgm:pt>
    <dgm:pt modelId="{7B574265-E5CA-479A-8D9B-4C6503143A02}" type="parTrans" cxnId="{7074447E-9CB0-4920-A182-F937BC6BB57B}">
      <dgm:prSet/>
      <dgm:spPr/>
      <dgm:t>
        <a:bodyPr/>
        <a:lstStyle/>
        <a:p>
          <a:endParaRPr lang="zh-TW" altLang="en-US"/>
        </a:p>
      </dgm:t>
    </dgm:pt>
    <dgm:pt modelId="{FA1D060E-B88E-4794-AAF6-0D76CB88EC89}" type="sibTrans" cxnId="{7074447E-9CB0-4920-A182-F937BC6BB57B}">
      <dgm:prSet/>
      <dgm:spPr/>
      <dgm:t>
        <a:bodyPr/>
        <a:lstStyle/>
        <a:p>
          <a:endParaRPr lang="zh-TW" altLang="en-US"/>
        </a:p>
      </dgm:t>
    </dgm:pt>
    <dgm:pt modelId="{30D1F906-C49C-4B39-A526-CE1F74F02177}" type="pres">
      <dgm:prSet presAssocID="{AE4FB418-E317-4548-9525-A2B6F2C3F2AE}" presName="Name0" presStyleCnt="0">
        <dgm:presLayoutVars>
          <dgm:resizeHandles/>
        </dgm:presLayoutVars>
      </dgm:prSet>
      <dgm:spPr/>
    </dgm:pt>
    <dgm:pt modelId="{42964FD0-39B1-4350-A95B-291B282E44A5}" type="pres">
      <dgm:prSet presAssocID="{B9AACD0F-942D-437C-A2C8-299DCC5E76D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9A3ADB-A7DD-4583-A62F-C682407F95DE}" type="pres">
      <dgm:prSet presAssocID="{F45B44F6-7731-422F-8E60-78E24AF4D906}" presName="space" presStyleCnt="0"/>
      <dgm:spPr/>
    </dgm:pt>
    <dgm:pt modelId="{863EDEF9-A31C-4A13-8360-BA970A5361A4}" type="pres">
      <dgm:prSet presAssocID="{50D751B3-7B2A-467C-B3D7-2AED0B27EA5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2BC35-74E1-49EB-BB50-3C666A978B74}" type="pres">
      <dgm:prSet presAssocID="{831CF9F3-4D7C-4ADB-937C-835FE37F1601}" presName="space" presStyleCnt="0"/>
      <dgm:spPr/>
    </dgm:pt>
    <dgm:pt modelId="{0C0EAEA3-8F76-4615-B41E-BC1400761E03}" type="pres">
      <dgm:prSet presAssocID="{126CF85F-1122-42B3-89AF-922DABDE02B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CEC364-7B4B-4039-8B06-4AAA2E552E46}" type="pres">
      <dgm:prSet presAssocID="{13605FFB-0892-46BC-827C-E75DBF7D3140}" presName="space" presStyleCnt="0"/>
      <dgm:spPr/>
    </dgm:pt>
    <dgm:pt modelId="{BE049BC0-9298-4D55-9E30-50CC5B8A05E2}" type="pres">
      <dgm:prSet presAssocID="{057E46F1-CBB7-4B24-BFDF-B57C8DEDD62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2C002-F9A1-4FA2-82EE-066DD6E8D236}" type="pres">
      <dgm:prSet presAssocID="{FA1D060E-B88E-4794-AAF6-0D76CB88EC89}" presName="space" presStyleCnt="0"/>
      <dgm:spPr/>
    </dgm:pt>
    <dgm:pt modelId="{4A783759-8062-4779-99CC-4D9D737F2B4F}" type="pres">
      <dgm:prSet presAssocID="{C2FB45DF-6D8A-4802-BA61-9A55CBCC017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1BCF7-48C8-4FB0-89D3-9DF7648B95CE}" type="pres">
      <dgm:prSet presAssocID="{0CA253F4-D42F-49BB-BAA5-3C5A8C1193CB}" presName="space" presStyleCnt="0"/>
      <dgm:spPr/>
    </dgm:pt>
    <dgm:pt modelId="{AC5C03F0-B568-4E52-9DC2-EBE99BBBEBA3}" type="pres">
      <dgm:prSet presAssocID="{21DC1CED-D786-4A21-BA4F-C54E4EC53E00}" presName="text" presStyleLbl="node1" presStyleIdx="5" presStyleCnt="6" custLinFactNeighborY="286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5720D3-4F79-4237-9B16-A3530E7E54FE}" type="presOf" srcId="{057E46F1-CBB7-4B24-BFDF-B57C8DEDD627}" destId="{BE049BC0-9298-4D55-9E30-50CC5B8A05E2}" srcOrd="0" destOrd="0" presId="urn:diagrams.loki3.com/VaryingWidthList+Icon"/>
    <dgm:cxn modelId="{DBAFAC1F-9B3B-44D6-B4A0-336F1410C99E}" srcId="{AE4FB418-E317-4548-9525-A2B6F2C3F2AE}" destId="{C2FB45DF-6D8A-4802-BA61-9A55CBCC0172}" srcOrd="4" destOrd="0" parTransId="{526AC936-C77B-472D-A482-2105589BE35C}" sibTransId="{0CA253F4-D42F-49BB-BAA5-3C5A8C1193CB}"/>
    <dgm:cxn modelId="{DB78A1E7-8977-4F17-8804-875FAC375982}" type="presOf" srcId="{AE4FB418-E317-4548-9525-A2B6F2C3F2AE}" destId="{30D1F906-C49C-4B39-A526-CE1F74F02177}" srcOrd="0" destOrd="0" presId="urn:diagrams.loki3.com/VaryingWidthList+Icon"/>
    <dgm:cxn modelId="{56E025B6-D21E-45AD-A6EF-24B4A364A52C}" type="presOf" srcId="{50D751B3-7B2A-467C-B3D7-2AED0B27EA5A}" destId="{863EDEF9-A31C-4A13-8360-BA970A5361A4}" srcOrd="0" destOrd="0" presId="urn:diagrams.loki3.com/VaryingWidthList+Icon"/>
    <dgm:cxn modelId="{7711A59A-790C-4D49-9AD5-8F50B2B85CD4}" type="presOf" srcId="{C2FB45DF-6D8A-4802-BA61-9A55CBCC0172}" destId="{4A783759-8062-4779-99CC-4D9D737F2B4F}" srcOrd="0" destOrd="0" presId="urn:diagrams.loki3.com/VaryingWidthList+Icon"/>
    <dgm:cxn modelId="{6D1FFE47-84DA-4B73-A612-5936B27C6FF5}" type="presOf" srcId="{126CF85F-1122-42B3-89AF-922DABDE02BE}" destId="{0C0EAEA3-8F76-4615-B41E-BC1400761E03}" srcOrd="0" destOrd="0" presId="urn:diagrams.loki3.com/VaryingWidthList+Icon"/>
    <dgm:cxn modelId="{248A03EB-3F34-441F-89A8-45933DD0A23D}" type="presOf" srcId="{21DC1CED-D786-4A21-BA4F-C54E4EC53E00}" destId="{AC5C03F0-B568-4E52-9DC2-EBE99BBBEBA3}" srcOrd="0" destOrd="0" presId="urn:diagrams.loki3.com/VaryingWidthList+Icon"/>
    <dgm:cxn modelId="{EAA3AD51-D630-4888-AED2-A93E8617461D}" srcId="{AE4FB418-E317-4548-9525-A2B6F2C3F2AE}" destId="{B9AACD0F-942D-437C-A2C8-299DCC5E76DD}" srcOrd="0" destOrd="0" parTransId="{3BA2AF0E-0F78-481A-AAA7-48DD40744EC2}" sibTransId="{F45B44F6-7731-422F-8E60-78E24AF4D906}"/>
    <dgm:cxn modelId="{5C53195B-2537-45EE-9C26-B8A04C61CCDC}" srcId="{AE4FB418-E317-4548-9525-A2B6F2C3F2AE}" destId="{50D751B3-7B2A-467C-B3D7-2AED0B27EA5A}" srcOrd="1" destOrd="0" parTransId="{9446827C-6A8B-4EA0-95F8-113F90480FBD}" sibTransId="{831CF9F3-4D7C-4ADB-937C-835FE37F1601}"/>
    <dgm:cxn modelId="{95E771D9-D519-4B86-B736-D95A6D39E2AD}" type="presOf" srcId="{B9AACD0F-942D-437C-A2C8-299DCC5E76DD}" destId="{42964FD0-39B1-4350-A95B-291B282E44A5}" srcOrd="0" destOrd="0" presId="urn:diagrams.loki3.com/VaryingWidthList+Icon"/>
    <dgm:cxn modelId="{D40BC93B-21FF-4979-8436-771641BC242E}" srcId="{AE4FB418-E317-4548-9525-A2B6F2C3F2AE}" destId="{126CF85F-1122-42B3-89AF-922DABDE02BE}" srcOrd="2" destOrd="0" parTransId="{6A660922-0217-4672-BEAE-08D83788F589}" sibTransId="{13605FFB-0892-46BC-827C-E75DBF7D3140}"/>
    <dgm:cxn modelId="{7074447E-9CB0-4920-A182-F937BC6BB57B}" srcId="{AE4FB418-E317-4548-9525-A2B6F2C3F2AE}" destId="{057E46F1-CBB7-4B24-BFDF-B57C8DEDD627}" srcOrd="3" destOrd="0" parTransId="{7B574265-E5CA-479A-8D9B-4C6503143A02}" sibTransId="{FA1D060E-B88E-4794-AAF6-0D76CB88EC89}"/>
    <dgm:cxn modelId="{A9400E02-514A-4269-8B81-CEB9F7CCB525}" srcId="{AE4FB418-E317-4548-9525-A2B6F2C3F2AE}" destId="{21DC1CED-D786-4A21-BA4F-C54E4EC53E00}" srcOrd="5" destOrd="0" parTransId="{BC8929A9-3E30-4988-AC58-D023DF578BA5}" sibTransId="{26D2E3B9-556C-4014-BE62-7D42EF2CD588}"/>
    <dgm:cxn modelId="{132CEA81-1D70-43C7-9CDF-62410CEF2AB3}" type="presParOf" srcId="{30D1F906-C49C-4B39-A526-CE1F74F02177}" destId="{42964FD0-39B1-4350-A95B-291B282E44A5}" srcOrd="0" destOrd="0" presId="urn:diagrams.loki3.com/VaryingWidthList+Icon"/>
    <dgm:cxn modelId="{FCDDD1C8-0BA2-4B39-BBB4-743D1407C963}" type="presParOf" srcId="{30D1F906-C49C-4B39-A526-CE1F74F02177}" destId="{859A3ADB-A7DD-4583-A62F-C682407F95DE}" srcOrd="1" destOrd="0" presId="urn:diagrams.loki3.com/VaryingWidthList+Icon"/>
    <dgm:cxn modelId="{9F715395-9B98-488D-8328-8CE9E6A3752F}" type="presParOf" srcId="{30D1F906-C49C-4B39-A526-CE1F74F02177}" destId="{863EDEF9-A31C-4A13-8360-BA970A5361A4}" srcOrd="2" destOrd="0" presId="urn:diagrams.loki3.com/VaryingWidthList+Icon"/>
    <dgm:cxn modelId="{FF96C793-F31D-4665-8CFD-A74F8837287B}" type="presParOf" srcId="{30D1F906-C49C-4B39-A526-CE1F74F02177}" destId="{2162BC35-74E1-49EB-BB50-3C666A978B74}" srcOrd="3" destOrd="0" presId="urn:diagrams.loki3.com/VaryingWidthList+Icon"/>
    <dgm:cxn modelId="{9D54B50F-B5FB-4641-80E4-864F46152DA5}" type="presParOf" srcId="{30D1F906-C49C-4B39-A526-CE1F74F02177}" destId="{0C0EAEA3-8F76-4615-B41E-BC1400761E03}" srcOrd="4" destOrd="0" presId="urn:diagrams.loki3.com/VaryingWidthList+Icon"/>
    <dgm:cxn modelId="{B7F15943-A9EB-48BB-8CC7-E80667D35F86}" type="presParOf" srcId="{30D1F906-C49C-4B39-A526-CE1F74F02177}" destId="{32CEC364-7B4B-4039-8B06-4AAA2E552E46}" srcOrd="5" destOrd="0" presId="urn:diagrams.loki3.com/VaryingWidthList+Icon"/>
    <dgm:cxn modelId="{49946D98-BDDB-404E-B467-222F582CC890}" type="presParOf" srcId="{30D1F906-C49C-4B39-A526-CE1F74F02177}" destId="{BE049BC0-9298-4D55-9E30-50CC5B8A05E2}" srcOrd="6" destOrd="0" presId="urn:diagrams.loki3.com/VaryingWidthList+Icon"/>
    <dgm:cxn modelId="{967E3696-65F3-4056-85A5-CBB75155DB7B}" type="presParOf" srcId="{30D1F906-C49C-4B39-A526-CE1F74F02177}" destId="{6872C002-F9A1-4FA2-82EE-066DD6E8D236}" srcOrd="7" destOrd="0" presId="urn:diagrams.loki3.com/VaryingWidthList+Icon"/>
    <dgm:cxn modelId="{034B37FA-80D7-4EC9-8692-B437294F1B40}" type="presParOf" srcId="{30D1F906-C49C-4B39-A526-CE1F74F02177}" destId="{4A783759-8062-4779-99CC-4D9D737F2B4F}" srcOrd="8" destOrd="0" presId="urn:diagrams.loki3.com/VaryingWidthList+Icon"/>
    <dgm:cxn modelId="{BDECFF54-CC85-4F3D-8D91-E744E40D73EA}" type="presParOf" srcId="{30D1F906-C49C-4B39-A526-CE1F74F02177}" destId="{54C1BCF7-48C8-4FB0-89D3-9DF7648B95CE}" srcOrd="9" destOrd="0" presId="urn:diagrams.loki3.com/VaryingWidthList+Icon"/>
    <dgm:cxn modelId="{8A2A1DB1-BBB1-447D-B862-016C631EF02B}" type="presParOf" srcId="{30D1F906-C49C-4B39-A526-CE1F74F02177}" destId="{AC5C03F0-B568-4E52-9DC2-EBE99BBBEBA3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4FB418-E317-4548-9525-A2B6F2C3F2AE}" type="doc">
      <dgm:prSet loTypeId="urn:diagrams.loki3.com/VaryingWidthList+Icon" loCatId="list" qsTypeId="urn:microsoft.com/office/officeart/2005/8/quickstyle/simple1" qsCatId="simple" csTypeId="urn:microsoft.com/office/officeart/2005/8/colors/colorful3" csCatId="colorful" phldr="1"/>
      <dgm:spPr/>
    </dgm:pt>
    <dgm:pt modelId="{B9AACD0F-942D-437C-A2C8-299DCC5E76DD}">
      <dgm:prSet phldrT="[文字]"/>
      <dgm:spPr/>
      <dgm:t>
        <a:bodyPr/>
        <a:lstStyle/>
        <a:p>
          <a:r>
            <a:rPr lang="zh-TW" altLang="en-US" dirty="0" smtClean="0"/>
            <a:t>主動</a:t>
          </a:r>
          <a:endParaRPr lang="zh-TW" altLang="en-US" dirty="0"/>
        </a:p>
      </dgm:t>
    </dgm:pt>
    <dgm:pt modelId="{3BA2AF0E-0F78-481A-AAA7-48DD40744EC2}" type="parTrans" cxnId="{EAA3AD51-D630-4888-AED2-A93E8617461D}">
      <dgm:prSet/>
      <dgm:spPr/>
      <dgm:t>
        <a:bodyPr/>
        <a:lstStyle/>
        <a:p>
          <a:endParaRPr lang="zh-TW" altLang="en-US"/>
        </a:p>
      </dgm:t>
    </dgm:pt>
    <dgm:pt modelId="{F45B44F6-7731-422F-8E60-78E24AF4D906}" type="sibTrans" cxnId="{EAA3AD51-D630-4888-AED2-A93E8617461D}">
      <dgm:prSet/>
      <dgm:spPr/>
      <dgm:t>
        <a:bodyPr/>
        <a:lstStyle/>
        <a:p>
          <a:endParaRPr lang="zh-TW" altLang="en-US"/>
        </a:p>
      </dgm:t>
    </dgm:pt>
    <dgm:pt modelId="{50D751B3-7B2A-467C-B3D7-2AED0B27EA5A}">
      <dgm:prSet phldrT="[文字]"/>
      <dgm:spPr/>
      <dgm:t>
        <a:bodyPr/>
        <a:lstStyle/>
        <a:p>
          <a:r>
            <a:rPr lang="zh-TW" altLang="en-US" dirty="0" smtClean="0"/>
            <a:t>釋善</a:t>
          </a:r>
          <a:endParaRPr lang="zh-TW" altLang="en-US" dirty="0"/>
        </a:p>
      </dgm:t>
    </dgm:pt>
    <dgm:pt modelId="{9446827C-6A8B-4EA0-95F8-113F90480FBD}" type="parTrans" cxnId="{5C53195B-2537-45EE-9C26-B8A04C61CCDC}">
      <dgm:prSet/>
      <dgm:spPr/>
      <dgm:t>
        <a:bodyPr/>
        <a:lstStyle/>
        <a:p>
          <a:endParaRPr lang="zh-TW" altLang="en-US"/>
        </a:p>
      </dgm:t>
    </dgm:pt>
    <dgm:pt modelId="{831CF9F3-4D7C-4ADB-937C-835FE37F1601}" type="sibTrans" cxnId="{5C53195B-2537-45EE-9C26-B8A04C61CCDC}">
      <dgm:prSet/>
      <dgm:spPr/>
      <dgm:t>
        <a:bodyPr/>
        <a:lstStyle/>
        <a:p>
          <a:endParaRPr lang="zh-TW" altLang="en-US"/>
        </a:p>
      </dgm:t>
    </dgm:pt>
    <dgm:pt modelId="{21DC1CED-D786-4A21-BA4F-C54E4EC53E00}">
      <dgm:prSet phldrT="[文字]"/>
      <dgm:spPr/>
      <dgm:t>
        <a:bodyPr/>
        <a:lstStyle/>
        <a:p>
          <a:r>
            <a:rPr lang="zh-TW" altLang="en-US" dirty="0" smtClean="0"/>
            <a:t>被賣</a:t>
          </a:r>
          <a:endParaRPr lang="zh-TW" altLang="en-US" dirty="0"/>
        </a:p>
      </dgm:t>
    </dgm:pt>
    <dgm:pt modelId="{BC8929A9-3E30-4988-AC58-D023DF578BA5}" type="parTrans" cxnId="{A9400E02-514A-4269-8B81-CEB9F7CCB525}">
      <dgm:prSet/>
      <dgm:spPr/>
      <dgm:t>
        <a:bodyPr/>
        <a:lstStyle/>
        <a:p>
          <a:endParaRPr lang="zh-TW" altLang="en-US"/>
        </a:p>
      </dgm:t>
    </dgm:pt>
    <dgm:pt modelId="{26D2E3B9-556C-4014-BE62-7D42EF2CD588}" type="sibTrans" cxnId="{A9400E02-514A-4269-8B81-CEB9F7CCB525}">
      <dgm:prSet/>
      <dgm:spPr/>
      <dgm:t>
        <a:bodyPr/>
        <a:lstStyle/>
        <a:p>
          <a:endParaRPr lang="zh-TW" altLang="en-US"/>
        </a:p>
      </dgm:t>
    </dgm:pt>
    <dgm:pt modelId="{126CF85F-1122-42B3-89AF-922DABDE02BE}">
      <dgm:prSet phldrT="[文字]"/>
      <dgm:spPr/>
      <dgm:t>
        <a:bodyPr/>
        <a:lstStyle/>
        <a:p>
          <a:r>
            <a:rPr lang="zh-TW" altLang="en-US" dirty="0" smtClean="0"/>
            <a:t>疑人</a:t>
          </a:r>
          <a:endParaRPr lang="zh-TW" altLang="en-US" dirty="0"/>
        </a:p>
      </dgm:t>
    </dgm:pt>
    <dgm:pt modelId="{6A660922-0217-4672-BEAE-08D83788F589}" type="parTrans" cxnId="{D40BC93B-21FF-4979-8436-771641BC242E}">
      <dgm:prSet/>
      <dgm:spPr/>
      <dgm:t>
        <a:bodyPr/>
        <a:lstStyle/>
        <a:p>
          <a:endParaRPr lang="zh-TW" altLang="en-US"/>
        </a:p>
      </dgm:t>
    </dgm:pt>
    <dgm:pt modelId="{13605FFB-0892-46BC-827C-E75DBF7D3140}" type="sibTrans" cxnId="{D40BC93B-21FF-4979-8436-771641BC242E}">
      <dgm:prSet/>
      <dgm:spPr/>
      <dgm:t>
        <a:bodyPr/>
        <a:lstStyle/>
        <a:p>
          <a:endParaRPr lang="zh-TW" altLang="en-US"/>
        </a:p>
      </dgm:t>
    </dgm:pt>
    <dgm:pt modelId="{C2FB45DF-6D8A-4802-BA61-9A55CBCC0172}">
      <dgm:prSet phldrT="[文字]"/>
      <dgm:spPr/>
      <dgm:t>
        <a:bodyPr/>
        <a:lstStyle/>
        <a:p>
          <a:r>
            <a:rPr lang="zh-TW" altLang="en-US" dirty="0" smtClean="0"/>
            <a:t>質疑</a:t>
          </a:r>
          <a:endParaRPr lang="zh-TW" altLang="en-US" dirty="0"/>
        </a:p>
      </dgm:t>
    </dgm:pt>
    <dgm:pt modelId="{526AC936-C77B-472D-A482-2105589BE35C}" type="parTrans" cxnId="{DBAFAC1F-9B3B-44D6-B4A0-336F1410C99E}">
      <dgm:prSet/>
      <dgm:spPr/>
      <dgm:t>
        <a:bodyPr/>
        <a:lstStyle/>
        <a:p>
          <a:endParaRPr lang="zh-TW" altLang="en-US"/>
        </a:p>
      </dgm:t>
    </dgm:pt>
    <dgm:pt modelId="{0CA253F4-D42F-49BB-BAA5-3C5A8C1193CB}" type="sibTrans" cxnId="{DBAFAC1F-9B3B-44D6-B4A0-336F1410C99E}">
      <dgm:prSet/>
      <dgm:spPr/>
      <dgm:t>
        <a:bodyPr/>
        <a:lstStyle/>
        <a:p>
          <a:endParaRPr lang="zh-TW" altLang="en-US"/>
        </a:p>
      </dgm:t>
    </dgm:pt>
    <dgm:pt modelId="{057E46F1-CBB7-4B24-BFDF-B57C8DEDD627}">
      <dgm:prSet phldrT="[文字]"/>
      <dgm:spPr/>
      <dgm:t>
        <a:bodyPr/>
        <a:lstStyle/>
        <a:p>
          <a:r>
            <a:rPr lang="zh-TW" altLang="en-US" dirty="0" smtClean="0"/>
            <a:t>示弱</a:t>
          </a:r>
          <a:endParaRPr lang="zh-TW" altLang="en-US" dirty="0"/>
        </a:p>
      </dgm:t>
    </dgm:pt>
    <dgm:pt modelId="{7B574265-E5CA-479A-8D9B-4C6503143A02}" type="parTrans" cxnId="{7074447E-9CB0-4920-A182-F937BC6BB57B}">
      <dgm:prSet/>
      <dgm:spPr/>
      <dgm:t>
        <a:bodyPr/>
        <a:lstStyle/>
        <a:p>
          <a:endParaRPr lang="zh-TW" altLang="en-US"/>
        </a:p>
      </dgm:t>
    </dgm:pt>
    <dgm:pt modelId="{FA1D060E-B88E-4794-AAF6-0D76CB88EC89}" type="sibTrans" cxnId="{7074447E-9CB0-4920-A182-F937BC6BB57B}">
      <dgm:prSet/>
      <dgm:spPr/>
      <dgm:t>
        <a:bodyPr/>
        <a:lstStyle/>
        <a:p>
          <a:endParaRPr lang="zh-TW" altLang="en-US"/>
        </a:p>
      </dgm:t>
    </dgm:pt>
    <dgm:pt modelId="{30D1F906-C49C-4B39-A526-CE1F74F02177}" type="pres">
      <dgm:prSet presAssocID="{AE4FB418-E317-4548-9525-A2B6F2C3F2AE}" presName="Name0" presStyleCnt="0">
        <dgm:presLayoutVars>
          <dgm:resizeHandles/>
        </dgm:presLayoutVars>
      </dgm:prSet>
      <dgm:spPr/>
    </dgm:pt>
    <dgm:pt modelId="{42964FD0-39B1-4350-A95B-291B282E44A5}" type="pres">
      <dgm:prSet presAssocID="{B9AACD0F-942D-437C-A2C8-299DCC5E76D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9A3ADB-A7DD-4583-A62F-C682407F95DE}" type="pres">
      <dgm:prSet presAssocID="{F45B44F6-7731-422F-8E60-78E24AF4D906}" presName="space" presStyleCnt="0"/>
      <dgm:spPr/>
    </dgm:pt>
    <dgm:pt modelId="{863EDEF9-A31C-4A13-8360-BA970A5361A4}" type="pres">
      <dgm:prSet presAssocID="{50D751B3-7B2A-467C-B3D7-2AED0B27EA5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2BC35-74E1-49EB-BB50-3C666A978B74}" type="pres">
      <dgm:prSet presAssocID="{831CF9F3-4D7C-4ADB-937C-835FE37F1601}" presName="space" presStyleCnt="0"/>
      <dgm:spPr/>
    </dgm:pt>
    <dgm:pt modelId="{0C0EAEA3-8F76-4615-B41E-BC1400761E03}" type="pres">
      <dgm:prSet presAssocID="{126CF85F-1122-42B3-89AF-922DABDE02B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CEC364-7B4B-4039-8B06-4AAA2E552E46}" type="pres">
      <dgm:prSet presAssocID="{13605FFB-0892-46BC-827C-E75DBF7D3140}" presName="space" presStyleCnt="0"/>
      <dgm:spPr/>
    </dgm:pt>
    <dgm:pt modelId="{BE049BC0-9298-4D55-9E30-50CC5B8A05E2}" type="pres">
      <dgm:prSet presAssocID="{057E46F1-CBB7-4B24-BFDF-B57C8DEDD62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2C002-F9A1-4FA2-82EE-066DD6E8D236}" type="pres">
      <dgm:prSet presAssocID="{FA1D060E-B88E-4794-AAF6-0D76CB88EC89}" presName="space" presStyleCnt="0"/>
      <dgm:spPr/>
    </dgm:pt>
    <dgm:pt modelId="{4A783759-8062-4779-99CC-4D9D737F2B4F}" type="pres">
      <dgm:prSet presAssocID="{C2FB45DF-6D8A-4802-BA61-9A55CBCC017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1BCF7-48C8-4FB0-89D3-9DF7648B95CE}" type="pres">
      <dgm:prSet presAssocID="{0CA253F4-D42F-49BB-BAA5-3C5A8C1193CB}" presName="space" presStyleCnt="0"/>
      <dgm:spPr/>
    </dgm:pt>
    <dgm:pt modelId="{AC5C03F0-B568-4E52-9DC2-EBE99BBBEBA3}" type="pres">
      <dgm:prSet presAssocID="{21DC1CED-D786-4A21-BA4F-C54E4EC53E0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8CA96B-0E2A-49B3-A4C2-1264C85EF901}" type="presOf" srcId="{50D751B3-7B2A-467C-B3D7-2AED0B27EA5A}" destId="{863EDEF9-A31C-4A13-8360-BA970A5361A4}" srcOrd="0" destOrd="0" presId="urn:diagrams.loki3.com/VaryingWidthList+Icon"/>
    <dgm:cxn modelId="{8B041ED5-51FC-4E58-B2BE-B85A36D9CB64}" type="presOf" srcId="{126CF85F-1122-42B3-89AF-922DABDE02BE}" destId="{0C0EAEA3-8F76-4615-B41E-BC1400761E03}" srcOrd="0" destOrd="0" presId="urn:diagrams.loki3.com/VaryingWidthList+Icon"/>
    <dgm:cxn modelId="{403ABB65-6A7A-4CFF-95B3-F062DA5590D7}" type="presOf" srcId="{AE4FB418-E317-4548-9525-A2B6F2C3F2AE}" destId="{30D1F906-C49C-4B39-A526-CE1F74F02177}" srcOrd="0" destOrd="0" presId="urn:diagrams.loki3.com/VaryingWidthList+Icon"/>
    <dgm:cxn modelId="{DBAFAC1F-9B3B-44D6-B4A0-336F1410C99E}" srcId="{AE4FB418-E317-4548-9525-A2B6F2C3F2AE}" destId="{C2FB45DF-6D8A-4802-BA61-9A55CBCC0172}" srcOrd="4" destOrd="0" parTransId="{526AC936-C77B-472D-A482-2105589BE35C}" sibTransId="{0CA253F4-D42F-49BB-BAA5-3C5A8C1193CB}"/>
    <dgm:cxn modelId="{EAA3AD51-D630-4888-AED2-A93E8617461D}" srcId="{AE4FB418-E317-4548-9525-A2B6F2C3F2AE}" destId="{B9AACD0F-942D-437C-A2C8-299DCC5E76DD}" srcOrd="0" destOrd="0" parTransId="{3BA2AF0E-0F78-481A-AAA7-48DD40744EC2}" sibTransId="{F45B44F6-7731-422F-8E60-78E24AF4D906}"/>
    <dgm:cxn modelId="{11B5AAF5-97DC-4D4B-9507-8250F506E476}" type="presOf" srcId="{B9AACD0F-942D-437C-A2C8-299DCC5E76DD}" destId="{42964FD0-39B1-4350-A95B-291B282E44A5}" srcOrd="0" destOrd="0" presId="urn:diagrams.loki3.com/VaryingWidthList+Icon"/>
    <dgm:cxn modelId="{5C53195B-2537-45EE-9C26-B8A04C61CCDC}" srcId="{AE4FB418-E317-4548-9525-A2B6F2C3F2AE}" destId="{50D751B3-7B2A-467C-B3D7-2AED0B27EA5A}" srcOrd="1" destOrd="0" parTransId="{9446827C-6A8B-4EA0-95F8-113F90480FBD}" sibTransId="{831CF9F3-4D7C-4ADB-937C-835FE37F1601}"/>
    <dgm:cxn modelId="{7B5D2517-E39B-4722-8542-012D3E1ED35A}" type="presOf" srcId="{C2FB45DF-6D8A-4802-BA61-9A55CBCC0172}" destId="{4A783759-8062-4779-99CC-4D9D737F2B4F}" srcOrd="0" destOrd="0" presId="urn:diagrams.loki3.com/VaryingWidthList+Icon"/>
    <dgm:cxn modelId="{D40BC93B-21FF-4979-8436-771641BC242E}" srcId="{AE4FB418-E317-4548-9525-A2B6F2C3F2AE}" destId="{126CF85F-1122-42B3-89AF-922DABDE02BE}" srcOrd="2" destOrd="0" parTransId="{6A660922-0217-4672-BEAE-08D83788F589}" sibTransId="{13605FFB-0892-46BC-827C-E75DBF7D3140}"/>
    <dgm:cxn modelId="{6A8D19E7-C2BA-4A1D-A6DC-12B4F44D2BA2}" type="presOf" srcId="{057E46F1-CBB7-4B24-BFDF-B57C8DEDD627}" destId="{BE049BC0-9298-4D55-9E30-50CC5B8A05E2}" srcOrd="0" destOrd="0" presId="urn:diagrams.loki3.com/VaryingWidthList+Icon"/>
    <dgm:cxn modelId="{17965CB6-D7CB-4492-B450-693419C0D8DD}" type="presOf" srcId="{21DC1CED-D786-4A21-BA4F-C54E4EC53E00}" destId="{AC5C03F0-B568-4E52-9DC2-EBE99BBBEBA3}" srcOrd="0" destOrd="0" presId="urn:diagrams.loki3.com/VaryingWidthList+Icon"/>
    <dgm:cxn modelId="{7074447E-9CB0-4920-A182-F937BC6BB57B}" srcId="{AE4FB418-E317-4548-9525-A2B6F2C3F2AE}" destId="{057E46F1-CBB7-4B24-BFDF-B57C8DEDD627}" srcOrd="3" destOrd="0" parTransId="{7B574265-E5CA-479A-8D9B-4C6503143A02}" sibTransId="{FA1D060E-B88E-4794-AAF6-0D76CB88EC89}"/>
    <dgm:cxn modelId="{A9400E02-514A-4269-8B81-CEB9F7CCB525}" srcId="{AE4FB418-E317-4548-9525-A2B6F2C3F2AE}" destId="{21DC1CED-D786-4A21-BA4F-C54E4EC53E00}" srcOrd="5" destOrd="0" parTransId="{BC8929A9-3E30-4988-AC58-D023DF578BA5}" sibTransId="{26D2E3B9-556C-4014-BE62-7D42EF2CD588}"/>
    <dgm:cxn modelId="{774654BC-14C3-4EA7-8156-E75FCCCA7BD3}" type="presParOf" srcId="{30D1F906-C49C-4B39-A526-CE1F74F02177}" destId="{42964FD0-39B1-4350-A95B-291B282E44A5}" srcOrd="0" destOrd="0" presId="urn:diagrams.loki3.com/VaryingWidthList+Icon"/>
    <dgm:cxn modelId="{9D93CCB7-4704-404D-A441-932F056CA21E}" type="presParOf" srcId="{30D1F906-C49C-4B39-A526-CE1F74F02177}" destId="{859A3ADB-A7DD-4583-A62F-C682407F95DE}" srcOrd="1" destOrd="0" presId="urn:diagrams.loki3.com/VaryingWidthList+Icon"/>
    <dgm:cxn modelId="{B992CA9B-D6CC-4F53-8B4B-DA00194ED405}" type="presParOf" srcId="{30D1F906-C49C-4B39-A526-CE1F74F02177}" destId="{863EDEF9-A31C-4A13-8360-BA970A5361A4}" srcOrd="2" destOrd="0" presId="urn:diagrams.loki3.com/VaryingWidthList+Icon"/>
    <dgm:cxn modelId="{1550D936-7CD9-4A28-940F-D825F5EBD245}" type="presParOf" srcId="{30D1F906-C49C-4B39-A526-CE1F74F02177}" destId="{2162BC35-74E1-49EB-BB50-3C666A978B74}" srcOrd="3" destOrd="0" presId="urn:diagrams.loki3.com/VaryingWidthList+Icon"/>
    <dgm:cxn modelId="{3957B7EE-D243-4205-A1B3-4198E5638F5F}" type="presParOf" srcId="{30D1F906-C49C-4B39-A526-CE1F74F02177}" destId="{0C0EAEA3-8F76-4615-B41E-BC1400761E03}" srcOrd="4" destOrd="0" presId="urn:diagrams.loki3.com/VaryingWidthList+Icon"/>
    <dgm:cxn modelId="{52737DA4-C199-47B4-933D-C722179C3BD7}" type="presParOf" srcId="{30D1F906-C49C-4B39-A526-CE1F74F02177}" destId="{32CEC364-7B4B-4039-8B06-4AAA2E552E46}" srcOrd="5" destOrd="0" presId="urn:diagrams.loki3.com/VaryingWidthList+Icon"/>
    <dgm:cxn modelId="{A57F8CC4-55CD-4153-9BE5-3792CBC1EC79}" type="presParOf" srcId="{30D1F906-C49C-4B39-A526-CE1F74F02177}" destId="{BE049BC0-9298-4D55-9E30-50CC5B8A05E2}" srcOrd="6" destOrd="0" presId="urn:diagrams.loki3.com/VaryingWidthList+Icon"/>
    <dgm:cxn modelId="{5FF04313-3FF2-4DCF-B314-8494352DBA02}" type="presParOf" srcId="{30D1F906-C49C-4B39-A526-CE1F74F02177}" destId="{6872C002-F9A1-4FA2-82EE-066DD6E8D236}" srcOrd="7" destOrd="0" presId="urn:diagrams.loki3.com/VaryingWidthList+Icon"/>
    <dgm:cxn modelId="{41CDB25E-D80B-4C94-A08A-A8E0DBB9FFF0}" type="presParOf" srcId="{30D1F906-C49C-4B39-A526-CE1F74F02177}" destId="{4A783759-8062-4779-99CC-4D9D737F2B4F}" srcOrd="8" destOrd="0" presId="urn:diagrams.loki3.com/VaryingWidthList+Icon"/>
    <dgm:cxn modelId="{E32CD51A-0293-499F-AEC5-C9864E5FB0FD}" type="presParOf" srcId="{30D1F906-C49C-4B39-A526-CE1F74F02177}" destId="{54C1BCF7-48C8-4FB0-89D3-9DF7648B95CE}" srcOrd="9" destOrd="0" presId="urn:diagrams.loki3.com/VaryingWidthList+Icon"/>
    <dgm:cxn modelId="{1EF69142-1130-434E-A4A0-E188A6CE9E8D}" type="presParOf" srcId="{30D1F906-C49C-4B39-A526-CE1F74F02177}" destId="{AC5C03F0-B568-4E52-9DC2-EBE99BBBEBA3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89168-20F9-4F2E-9658-C0B9F7F5691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078B59F-FA4B-4E19-BAE6-C5F8A856C54F}">
      <dgm:prSet phldrT="[文字]"/>
      <dgm:spPr/>
      <dgm:t>
        <a:bodyPr/>
        <a:lstStyle/>
        <a:p>
          <a:r>
            <a:rPr lang="zh-TW" altLang="en-US" dirty="0" smtClean="0"/>
            <a:t>釋善</a:t>
          </a:r>
          <a:endParaRPr lang="zh-TW" altLang="en-US" dirty="0"/>
        </a:p>
      </dgm:t>
    </dgm:pt>
    <dgm:pt modelId="{1D709252-18DD-41DA-B2FA-6C78E1DE3098}" type="parTrans" cxnId="{3AECCFE1-4B59-448A-A59A-8C89B86100F3}">
      <dgm:prSet/>
      <dgm:spPr/>
      <dgm:t>
        <a:bodyPr/>
        <a:lstStyle/>
        <a:p>
          <a:endParaRPr lang="zh-TW" altLang="en-US"/>
        </a:p>
      </dgm:t>
    </dgm:pt>
    <dgm:pt modelId="{65A9FFD1-C573-4706-834B-1D1A5389B066}" type="sibTrans" cxnId="{3AECCFE1-4B59-448A-A59A-8C89B86100F3}">
      <dgm:prSet/>
      <dgm:spPr/>
      <dgm:t>
        <a:bodyPr/>
        <a:lstStyle/>
        <a:p>
          <a:endParaRPr lang="zh-TW" altLang="en-US"/>
        </a:p>
      </dgm:t>
    </dgm:pt>
    <dgm:pt modelId="{7A053654-D76C-4010-892B-C8A1C9A110FC}">
      <dgm:prSet phldrT="[文字]"/>
      <dgm:spPr/>
      <dgm:t>
        <a:bodyPr/>
        <a:lstStyle/>
        <a:p>
          <a:r>
            <a:rPr lang="zh-TW" altLang="en-US" dirty="0" smtClean="0"/>
            <a:t>示弱</a:t>
          </a:r>
          <a:endParaRPr lang="zh-TW" altLang="en-US" dirty="0"/>
        </a:p>
      </dgm:t>
    </dgm:pt>
    <dgm:pt modelId="{4EFBED6B-AAEE-4228-977F-ED0542DAA2EB}" type="parTrans" cxnId="{1E62D01B-B3AA-4A93-BA55-C8ACEE60507A}">
      <dgm:prSet/>
      <dgm:spPr/>
      <dgm:t>
        <a:bodyPr/>
        <a:lstStyle/>
        <a:p>
          <a:endParaRPr lang="zh-TW" altLang="en-US"/>
        </a:p>
      </dgm:t>
    </dgm:pt>
    <dgm:pt modelId="{A5116590-9FF8-467E-BB67-2173B3B037DD}" type="sibTrans" cxnId="{1E62D01B-B3AA-4A93-BA55-C8ACEE60507A}">
      <dgm:prSet/>
      <dgm:spPr/>
      <dgm:t>
        <a:bodyPr/>
        <a:lstStyle/>
        <a:p>
          <a:endParaRPr lang="zh-TW" altLang="en-US"/>
        </a:p>
      </dgm:t>
    </dgm:pt>
    <dgm:pt modelId="{155A040B-810E-49C2-BFE6-99F6F311A2E7}">
      <dgm:prSet phldrT="[文字]"/>
      <dgm:spPr/>
      <dgm:t>
        <a:bodyPr/>
        <a:lstStyle/>
        <a:p>
          <a:r>
            <a:rPr lang="zh-TW" altLang="en-US" dirty="0" smtClean="0"/>
            <a:t>被賣</a:t>
          </a:r>
          <a:endParaRPr lang="zh-TW" altLang="en-US" dirty="0"/>
        </a:p>
      </dgm:t>
    </dgm:pt>
    <dgm:pt modelId="{8812EE77-86BC-4C10-A252-C4E79896C08D}" type="parTrans" cxnId="{06800337-4992-43FC-BA07-FCEF61357E2D}">
      <dgm:prSet/>
      <dgm:spPr/>
      <dgm:t>
        <a:bodyPr/>
        <a:lstStyle/>
        <a:p>
          <a:endParaRPr lang="zh-TW" altLang="en-US"/>
        </a:p>
      </dgm:t>
    </dgm:pt>
    <dgm:pt modelId="{C2C6FC26-2F63-4C0F-B122-B25F215EA58F}" type="sibTrans" cxnId="{06800337-4992-43FC-BA07-FCEF61357E2D}">
      <dgm:prSet/>
      <dgm:spPr/>
      <dgm:t>
        <a:bodyPr/>
        <a:lstStyle/>
        <a:p>
          <a:endParaRPr lang="zh-TW" altLang="en-US"/>
        </a:p>
      </dgm:t>
    </dgm:pt>
    <dgm:pt modelId="{82F86228-A6DC-4ED3-8305-EFC2AD171357}">
      <dgm:prSet phldrT="[文字]"/>
      <dgm:spPr/>
      <dgm:t>
        <a:bodyPr/>
        <a:lstStyle/>
        <a:p>
          <a:r>
            <a:rPr lang="zh-TW" altLang="en-US" dirty="0" smtClean="0"/>
            <a:t>疑人</a:t>
          </a:r>
          <a:endParaRPr lang="zh-TW" altLang="en-US" dirty="0"/>
        </a:p>
      </dgm:t>
    </dgm:pt>
    <dgm:pt modelId="{03EB6B7F-F453-48A8-A7EF-5DABCF412A9E}" type="parTrans" cxnId="{5885B206-AA05-4996-BB9F-5BE3723756CA}">
      <dgm:prSet/>
      <dgm:spPr/>
      <dgm:t>
        <a:bodyPr/>
        <a:lstStyle/>
        <a:p>
          <a:endParaRPr lang="zh-TW" altLang="en-US"/>
        </a:p>
      </dgm:t>
    </dgm:pt>
    <dgm:pt modelId="{86832262-404B-4EBE-A26C-D7E8139EDFCB}" type="sibTrans" cxnId="{5885B206-AA05-4996-BB9F-5BE3723756CA}">
      <dgm:prSet/>
      <dgm:spPr/>
      <dgm:t>
        <a:bodyPr/>
        <a:lstStyle/>
        <a:p>
          <a:endParaRPr lang="zh-TW" altLang="en-US"/>
        </a:p>
      </dgm:t>
    </dgm:pt>
    <dgm:pt modelId="{1A82475D-FB76-41B2-B638-AC03383E2D52}" type="pres">
      <dgm:prSet presAssocID="{46689168-20F9-4F2E-9658-C0B9F7F5691A}" presName="Name0" presStyleCnt="0">
        <dgm:presLayoutVars>
          <dgm:dir/>
          <dgm:animLvl val="lvl"/>
          <dgm:resizeHandles val="exact"/>
        </dgm:presLayoutVars>
      </dgm:prSet>
      <dgm:spPr/>
    </dgm:pt>
    <dgm:pt modelId="{5A0FBFD0-FF64-43C4-AA61-A686081300B5}" type="pres">
      <dgm:prSet presAssocID="{4078B59F-FA4B-4E19-BAE6-C5F8A856C54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287FB6-FB34-4D4F-9F09-4674DBBD381E}" type="pres">
      <dgm:prSet presAssocID="{65A9FFD1-C573-4706-834B-1D1A5389B066}" presName="parTxOnlySpace" presStyleCnt="0"/>
      <dgm:spPr/>
    </dgm:pt>
    <dgm:pt modelId="{CF516B85-1BF4-47CC-9752-E5DC627EEFB5}" type="pres">
      <dgm:prSet presAssocID="{82F86228-A6DC-4ED3-8305-EFC2AD17135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4A9731-4F79-40F9-B642-D14FCFB5D723}" type="pres">
      <dgm:prSet presAssocID="{86832262-404B-4EBE-A26C-D7E8139EDFCB}" presName="parTxOnlySpace" presStyleCnt="0"/>
      <dgm:spPr/>
    </dgm:pt>
    <dgm:pt modelId="{298F2F50-0326-481D-B8B6-26F6128B9992}" type="pres">
      <dgm:prSet presAssocID="{7A053654-D76C-4010-892B-C8A1C9A110F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F2DFB-000C-466E-90F4-2D313B16F471}" type="pres">
      <dgm:prSet presAssocID="{A5116590-9FF8-467E-BB67-2173B3B037DD}" presName="parTxOnlySpace" presStyleCnt="0"/>
      <dgm:spPr/>
    </dgm:pt>
    <dgm:pt modelId="{CBBBB8F3-FF1B-4752-84EF-7CC994D60969}" type="pres">
      <dgm:prSet presAssocID="{155A040B-810E-49C2-BFE6-99F6F311A2E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6347CC-F8F1-4C0C-BCE7-794A6BE605F5}" type="presOf" srcId="{7A053654-D76C-4010-892B-C8A1C9A110FC}" destId="{298F2F50-0326-481D-B8B6-26F6128B9992}" srcOrd="0" destOrd="0" presId="urn:microsoft.com/office/officeart/2005/8/layout/chevron1"/>
    <dgm:cxn modelId="{1E62D01B-B3AA-4A93-BA55-C8ACEE60507A}" srcId="{46689168-20F9-4F2E-9658-C0B9F7F5691A}" destId="{7A053654-D76C-4010-892B-C8A1C9A110FC}" srcOrd="2" destOrd="0" parTransId="{4EFBED6B-AAEE-4228-977F-ED0542DAA2EB}" sibTransId="{A5116590-9FF8-467E-BB67-2173B3B037DD}"/>
    <dgm:cxn modelId="{EC7BC7E5-DD39-4B29-B11C-7D1CCF16D0D4}" type="presOf" srcId="{4078B59F-FA4B-4E19-BAE6-C5F8A856C54F}" destId="{5A0FBFD0-FF64-43C4-AA61-A686081300B5}" srcOrd="0" destOrd="0" presId="urn:microsoft.com/office/officeart/2005/8/layout/chevron1"/>
    <dgm:cxn modelId="{3024A3A5-ADC2-40DC-A73F-01A40D91A95A}" type="presOf" srcId="{46689168-20F9-4F2E-9658-C0B9F7F5691A}" destId="{1A82475D-FB76-41B2-B638-AC03383E2D52}" srcOrd="0" destOrd="0" presId="urn:microsoft.com/office/officeart/2005/8/layout/chevron1"/>
    <dgm:cxn modelId="{3AECCFE1-4B59-448A-A59A-8C89B86100F3}" srcId="{46689168-20F9-4F2E-9658-C0B9F7F5691A}" destId="{4078B59F-FA4B-4E19-BAE6-C5F8A856C54F}" srcOrd="0" destOrd="0" parTransId="{1D709252-18DD-41DA-B2FA-6C78E1DE3098}" sibTransId="{65A9FFD1-C573-4706-834B-1D1A5389B066}"/>
    <dgm:cxn modelId="{9A508A6A-A800-440B-9A70-8A29EBAEC98B}" type="presOf" srcId="{155A040B-810E-49C2-BFE6-99F6F311A2E7}" destId="{CBBBB8F3-FF1B-4752-84EF-7CC994D60969}" srcOrd="0" destOrd="0" presId="urn:microsoft.com/office/officeart/2005/8/layout/chevron1"/>
    <dgm:cxn modelId="{5885B206-AA05-4996-BB9F-5BE3723756CA}" srcId="{46689168-20F9-4F2E-9658-C0B9F7F5691A}" destId="{82F86228-A6DC-4ED3-8305-EFC2AD171357}" srcOrd="1" destOrd="0" parTransId="{03EB6B7F-F453-48A8-A7EF-5DABCF412A9E}" sibTransId="{86832262-404B-4EBE-A26C-D7E8139EDFCB}"/>
    <dgm:cxn modelId="{06800337-4992-43FC-BA07-FCEF61357E2D}" srcId="{46689168-20F9-4F2E-9658-C0B9F7F5691A}" destId="{155A040B-810E-49C2-BFE6-99F6F311A2E7}" srcOrd="3" destOrd="0" parTransId="{8812EE77-86BC-4C10-A252-C4E79896C08D}" sibTransId="{C2C6FC26-2F63-4C0F-B122-B25F215EA58F}"/>
    <dgm:cxn modelId="{E3241B05-AF97-4470-ABC6-AF2C7B7009BF}" type="presOf" srcId="{82F86228-A6DC-4ED3-8305-EFC2AD171357}" destId="{CF516B85-1BF4-47CC-9752-E5DC627EEFB5}" srcOrd="0" destOrd="0" presId="urn:microsoft.com/office/officeart/2005/8/layout/chevron1"/>
    <dgm:cxn modelId="{525EAC1B-1946-4FBF-A988-F0A1C3886E91}" type="presParOf" srcId="{1A82475D-FB76-41B2-B638-AC03383E2D52}" destId="{5A0FBFD0-FF64-43C4-AA61-A686081300B5}" srcOrd="0" destOrd="0" presId="urn:microsoft.com/office/officeart/2005/8/layout/chevron1"/>
    <dgm:cxn modelId="{D2D04483-7910-4577-884A-99965D7246E8}" type="presParOf" srcId="{1A82475D-FB76-41B2-B638-AC03383E2D52}" destId="{81287FB6-FB34-4D4F-9F09-4674DBBD381E}" srcOrd="1" destOrd="0" presId="urn:microsoft.com/office/officeart/2005/8/layout/chevron1"/>
    <dgm:cxn modelId="{E3EA7A73-A1A4-460F-A306-DCC02EF3828E}" type="presParOf" srcId="{1A82475D-FB76-41B2-B638-AC03383E2D52}" destId="{CF516B85-1BF4-47CC-9752-E5DC627EEFB5}" srcOrd="2" destOrd="0" presId="urn:microsoft.com/office/officeart/2005/8/layout/chevron1"/>
    <dgm:cxn modelId="{62FAA34E-B545-4DEF-BDD0-565B45714094}" type="presParOf" srcId="{1A82475D-FB76-41B2-B638-AC03383E2D52}" destId="{674A9731-4F79-40F9-B642-D14FCFB5D723}" srcOrd="3" destOrd="0" presId="urn:microsoft.com/office/officeart/2005/8/layout/chevron1"/>
    <dgm:cxn modelId="{34200A06-F4F3-4CDE-9481-882A7F1507DA}" type="presParOf" srcId="{1A82475D-FB76-41B2-B638-AC03383E2D52}" destId="{298F2F50-0326-481D-B8B6-26F6128B9992}" srcOrd="4" destOrd="0" presId="urn:microsoft.com/office/officeart/2005/8/layout/chevron1"/>
    <dgm:cxn modelId="{1395A500-613B-4076-BE8A-3298650403F2}" type="presParOf" srcId="{1A82475D-FB76-41B2-B638-AC03383E2D52}" destId="{8A6F2DFB-000C-466E-90F4-2D313B16F471}" srcOrd="5" destOrd="0" presId="urn:microsoft.com/office/officeart/2005/8/layout/chevron1"/>
    <dgm:cxn modelId="{29AD6C8E-2542-418F-9069-E78BC33F6E3C}" type="presParOf" srcId="{1A82475D-FB76-41B2-B638-AC03383E2D52}" destId="{CBBBB8F3-FF1B-4752-84EF-7CC994D609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689168-20F9-4F2E-9658-C0B9F7F5691A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4078B59F-FA4B-4E19-BAE6-C5F8A856C54F}">
      <dgm:prSet phldrT="[文字]"/>
      <dgm:spPr/>
      <dgm:t>
        <a:bodyPr/>
        <a:lstStyle/>
        <a:p>
          <a:r>
            <a:rPr lang="zh-TW" altLang="en-US" dirty="0" smtClean="0"/>
            <a:t>逢鬼</a:t>
          </a:r>
          <a:endParaRPr lang="zh-TW" altLang="en-US" dirty="0"/>
        </a:p>
      </dgm:t>
    </dgm:pt>
    <dgm:pt modelId="{1D709252-18DD-41DA-B2FA-6C78E1DE3098}" type="parTrans" cxnId="{3AECCFE1-4B59-448A-A59A-8C89B86100F3}">
      <dgm:prSet/>
      <dgm:spPr/>
      <dgm:t>
        <a:bodyPr/>
        <a:lstStyle/>
        <a:p>
          <a:endParaRPr lang="zh-TW" altLang="en-US"/>
        </a:p>
      </dgm:t>
    </dgm:pt>
    <dgm:pt modelId="{65A9FFD1-C573-4706-834B-1D1A5389B066}" type="sibTrans" cxnId="{3AECCFE1-4B59-448A-A59A-8C89B86100F3}">
      <dgm:prSet/>
      <dgm:spPr/>
      <dgm:t>
        <a:bodyPr/>
        <a:lstStyle/>
        <a:p>
          <a:endParaRPr lang="zh-TW" altLang="en-US"/>
        </a:p>
      </dgm:t>
    </dgm:pt>
    <dgm:pt modelId="{7A053654-D76C-4010-892B-C8A1C9A110FC}">
      <dgm:prSet phldrT="[文字]"/>
      <dgm:spPr/>
      <dgm:t>
        <a:bodyPr/>
        <a:lstStyle/>
        <a:p>
          <a:r>
            <a:rPr lang="zh-TW" altLang="en-US" dirty="0" smtClean="0"/>
            <a:t>探鬼</a:t>
          </a:r>
          <a:endParaRPr lang="zh-TW" altLang="en-US" dirty="0"/>
        </a:p>
      </dgm:t>
    </dgm:pt>
    <dgm:pt modelId="{4EFBED6B-AAEE-4228-977F-ED0542DAA2EB}" type="parTrans" cxnId="{1E62D01B-B3AA-4A93-BA55-C8ACEE60507A}">
      <dgm:prSet/>
      <dgm:spPr/>
      <dgm:t>
        <a:bodyPr/>
        <a:lstStyle/>
        <a:p>
          <a:endParaRPr lang="zh-TW" altLang="en-US"/>
        </a:p>
      </dgm:t>
    </dgm:pt>
    <dgm:pt modelId="{A5116590-9FF8-467E-BB67-2173B3B037DD}" type="sibTrans" cxnId="{1E62D01B-B3AA-4A93-BA55-C8ACEE60507A}">
      <dgm:prSet/>
      <dgm:spPr/>
      <dgm:t>
        <a:bodyPr/>
        <a:lstStyle/>
        <a:p>
          <a:endParaRPr lang="zh-TW" altLang="en-US"/>
        </a:p>
      </dgm:t>
    </dgm:pt>
    <dgm:pt modelId="{155A040B-810E-49C2-BFE6-99F6F311A2E7}">
      <dgm:prSet phldrT="[文字]"/>
      <dgm:spPr/>
      <dgm:t>
        <a:bodyPr/>
        <a:lstStyle/>
        <a:p>
          <a:r>
            <a:rPr lang="zh-TW" altLang="en-US" dirty="0" smtClean="0"/>
            <a:t>賣鬼</a:t>
          </a:r>
          <a:endParaRPr lang="zh-TW" altLang="en-US" dirty="0"/>
        </a:p>
      </dgm:t>
    </dgm:pt>
    <dgm:pt modelId="{8812EE77-86BC-4C10-A252-C4E79896C08D}" type="parTrans" cxnId="{06800337-4992-43FC-BA07-FCEF61357E2D}">
      <dgm:prSet/>
      <dgm:spPr/>
      <dgm:t>
        <a:bodyPr/>
        <a:lstStyle/>
        <a:p>
          <a:endParaRPr lang="zh-TW" altLang="en-US"/>
        </a:p>
      </dgm:t>
    </dgm:pt>
    <dgm:pt modelId="{C2C6FC26-2F63-4C0F-B122-B25F215EA58F}" type="sibTrans" cxnId="{06800337-4992-43FC-BA07-FCEF61357E2D}">
      <dgm:prSet/>
      <dgm:spPr/>
      <dgm:t>
        <a:bodyPr/>
        <a:lstStyle/>
        <a:p>
          <a:endParaRPr lang="zh-TW" altLang="en-US"/>
        </a:p>
      </dgm:t>
    </dgm:pt>
    <dgm:pt modelId="{82F86228-A6DC-4ED3-8305-EFC2AD171357}">
      <dgm:prSet phldrT="[文字]"/>
      <dgm:spPr/>
      <dgm:t>
        <a:bodyPr/>
        <a:lstStyle/>
        <a:p>
          <a:r>
            <a:rPr lang="zh-TW" altLang="en-US" dirty="0" smtClean="0"/>
            <a:t>騙鬼</a:t>
          </a:r>
          <a:endParaRPr lang="zh-TW" altLang="en-US" dirty="0"/>
        </a:p>
      </dgm:t>
    </dgm:pt>
    <dgm:pt modelId="{03EB6B7F-F453-48A8-A7EF-5DABCF412A9E}" type="parTrans" cxnId="{5885B206-AA05-4996-BB9F-5BE3723756CA}">
      <dgm:prSet/>
      <dgm:spPr/>
      <dgm:t>
        <a:bodyPr/>
        <a:lstStyle/>
        <a:p>
          <a:endParaRPr lang="zh-TW" altLang="en-US"/>
        </a:p>
      </dgm:t>
    </dgm:pt>
    <dgm:pt modelId="{86832262-404B-4EBE-A26C-D7E8139EDFCB}" type="sibTrans" cxnId="{5885B206-AA05-4996-BB9F-5BE3723756CA}">
      <dgm:prSet/>
      <dgm:spPr/>
      <dgm:t>
        <a:bodyPr/>
        <a:lstStyle/>
        <a:p>
          <a:endParaRPr lang="zh-TW" altLang="en-US"/>
        </a:p>
      </dgm:t>
    </dgm:pt>
    <dgm:pt modelId="{1A82475D-FB76-41B2-B638-AC03383E2D52}" type="pres">
      <dgm:prSet presAssocID="{46689168-20F9-4F2E-9658-C0B9F7F5691A}" presName="Name0" presStyleCnt="0">
        <dgm:presLayoutVars>
          <dgm:dir/>
          <dgm:animLvl val="lvl"/>
          <dgm:resizeHandles val="exact"/>
        </dgm:presLayoutVars>
      </dgm:prSet>
      <dgm:spPr/>
    </dgm:pt>
    <dgm:pt modelId="{5A0FBFD0-FF64-43C4-AA61-A686081300B5}" type="pres">
      <dgm:prSet presAssocID="{4078B59F-FA4B-4E19-BAE6-C5F8A856C54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287FB6-FB34-4D4F-9F09-4674DBBD381E}" type="pres">
      <dgm:prSet presAssocID="{65A9FFD1-C573-4706-834B-1D1A5389B066}" presName="parTxOnlySpace" presStyleCnt="0"/>
      <dgm:spPr/>
    </dgm:pt>
    <dgm:pt modelId="{CF516B85-1BF4-47CC-9752-E5DC627EEFB5}" type="pres">
      <dgm:prSet presAssocID="{82F86228-A6DC-4ED3-8305-EFC2AD17135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4A9731-4F79-40F9-B642-D14FCFB5D723}" type="pres">
      <dgm:prSet presAssocID="{86832262-404B-4EBE-A26C-D7E8139EDFCB}" presName="parTxOnlySpace" presStyleCnt="0"/>
      <dgm:spPr/>
    </dgm:pt>
    <dgm:pt modelId="{298F2F50-0326-481D-B8B6-26F6128B9992}" type="pres">
      <dgm:prSet presAssocID="{7A053654-D76C-4010-892B-C8A1C9A110F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F2DFB-000C-466E-90F4-2D313B16F471}" type="pres">
      <dgm:prSet presAssocID="{A5116590-9FF8-467E-BB67-2173B3B037DD}" presName="parTxOnlySpace" presStyleCnt="0"/>
      <dgm:spPr/>
    </dgm:pt>
    <dgm:pt modelId="{CBBBB8F3-FF1B-4752-84EF-7CC994D60969}" type="pres">
      <dgm:prSet presAssocID="{155A040B-810E-49C2-BFE6-99F6F311A2E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23281E-1712-4DC7-96B4-07D01D5B9E67}" type="presOf" srcId="{46689168-20F9-4F2E-9658-C0B9F7F5691A}" destId="{1A82475D-FB76-41B2-B638-AC03383E2D52}" srcOrd="0" destOrd="0" presId="urn:microsoft.com/office/officeart/2005/8/layout/chevron1"/>
    <dgm:cxn modelId="{0FD03C10-C6B5-4307-BA43-43759655E488}" type="presOf" srcId="{7A053654-D76C-4010-892B-C8A1C9A110FC}" destId="{298F2F50-0326-481D-B8B6-26F6128B9992}" srcOrd="0" destOrd="0" presId="urn:microsoft.com/office/officeart/2005/8/layout/chevron1"/>
    <dgm:cxn modelId="{5E283364-6DB9-42F5-916D-053F5EA692B9}" type="presOf" srcId="{82F86228-A6DC-4ED3-8305-EFC2AD171357}" destId="{CF516B85-1BF4-47CC-9752-E5DC627EEFB5}" srcOrd="0" destOrd="0" presId="urn:microsoft.com/office/officeart/2005/8/layout/chevron1"/>
    <dgm:cxn modelId="{6E3DA4CE-C46B-4E83-9A12-67B2FD7617C7}" type="presOf" srcId="{155A040B-810E-49C2-BFE6-99F6F311A2E7}" destId="{CBBBB8F3-FF1B-4752-84EF-7CC994D60969}" srcOrd="0" destOrd="0" presId="urn:microsoft.com/office/officeart/2005/8/layout/chevron1"/>
    <dgm:cxn modelId="{1E62D01B-B3AA-4A93-BA55-C8ACEE60507A}" srcId="{46689168-20F9-4F2E-9658-C0B9F7F5691A}" destId="{7A053654-D76C-4010-892B-C8A1C9A110FC}" srcOrd="2" destOrd="0" parTransId="{4EFBED6B-AAEE-4228-977F-ED0542DAA2EB}" sibTransId="{A5116590-9FF8-467E-BB67-2173B3B037DD}"/>
    <dgm:cxn modelId="{3AECCFE1-4B59-448A-A59A-8C89B86100F3}" srcId="{46689168-20F9-4F2E-9658-C0B9F7F5691A}" destId="{4078B59F-FA4B-4E19-BAE6-C5F8A856C54F}" srcOrd="0" destOrd="0" parTransId="{1D709252-18DD-41DA-B2FA-6C78E1DE3098}" sibTransId="{65A9FFD1-C573-4706-834B-1D1A5389B066}"/>
    <dgm:cxn modelId="{5885B206-AA05-4996-BB9F-5BE3723756CA}" srcId="{46689168-20F9-4F2E-9658-C0B9F7F5691A}" destId="{82F86228-A6DC-4ED3-8305-EFC2AD171357}" srcOrd="1" destOrd="0" parTransId="{03EB6B7F-F453-48A8-A7EF-5DABCF412A9E}" sibTransId="{86832262-404B-4EBE-A26C-D7E8139EDFCB}"/>
    <dgm:cxn modelId="{06800337-4992-43FC-BA07-FCEF61357E2D}" srcId="{46689168-20F9-4F2E-9658-C0B9F7F5691A}" destId="{155A040B-810E-49C2-BFE6-99F6F311A2E7}" srcOrd="3" destOrd="0" parTransId="{8812EE77-86BC-4C10-A252-C4E79896C08D}" sibTransId="{C2C6FC26-2F63-4C0F-B122-B25F215EA58F}"/>
    <dgm:cxn modelId="{3625E330-E326-448D-826A-07EFE4C5CE97}" type="presOf" srcId="{4078B59F-FA4B-4E19-BAE6-C5F8A856C54F}" destId="{5A0FBFD0-FF64-43C4-AA61-A686081300B5}" srcOrd="0" destOrd="0" presId="urn:microsoft.com/office/officeart/2005/8/layout/chevron1"/>
    <dgm:cxn modelId="{2C6890B5-E671-410D-9A40-31B89BF2B211}" type="presParOf" srcId="{1A82475D-FB76-41B2-B638-AC03383E2D52}" destId="{5A0FBFD0-FF64-43C4-AA61-A686081300B5}" srcOrd="0" destOrd="0" presId="urn:microsoft.com/office/officeart/2005/8/layout/chevron1"/>
    <dgm:cxn modelId="{483A01E9-EADC-4C66-A0D6-E0FA760BCC2C}" type="presParOf" srcId="{1A82475D-FB76-41B2-B638-AC03383E2D52}" destId="{81287FB6-FB34-4D4F-9F09-4674DBBD381E}" srcOrd="1" destOrd="0" presId="urn:microsoft.com/office/officeart/2005/8/layout/chevron1"/>
    <dgm:cxn modelId="{7A3984B4-5E4E-4904-B274-4DDA6981D7E0}" type="presParOf" srcId="{1A82475D-FB76-41B2-B638-AC03383E2D52}" destId="{CF516B85-1BF4-47CC-9752-E5DC627EEFB5}" srcOrd="2" destOrd="0" presId="urn:microsoft.com/office/officeart/2005/8/layout/chevron1"/>
    <dgm:cxn modelId="{A9CEB678-7528-4032-88DB-435B3EE05C7B}" type="presParOf" srcId="{1A82475D-FB76-41B2-B638-AC03383E2D52}" destId="{674A9731-4F79-40F9-B642-D14FCFB5D723}" srcOrd="3" destOrd="0" presId="urn:microsoft.com/office/officeart/2005/8/layout/chevron1"/>
    <dgm:cxn modelId="{C00595D3-DE53-4EB0-AC98-C39933E0769D}" type="presParOf" srcId="{1A82475D-FB76-41B2-B638-AC03383E2D52}" destId="{298F2F50-0326-481D-B8B6-26F6128B9992}" srcOrd="4" destOrd="0" presId="urn:microsoft.com/office/officeart/2005/8/layout/chevron1"/>
    <dgm:cxn modelId="{34DE6F2E-6F19-416D-A2F7-01B32FB8B204}" type="presParOf" srcId="{1A82475D-FB76-41B2-B638-AC03383E2D52}" destId="{8A6F2DFB-000C-466E-90F4-2D313B16F471}" srcOrd="5" destOrd="0" presId="urn:microsoft.com/office/officeart/2005/8/layout/chevron1"/>
    <dgm:cxn modelId="{2A46923F-E507-4BA6-97EE-26C64992B25D}" type="presParOf" srcId="{1A82475D-FB76-41B2-B638-AC03383E2D52}" destId="{CBBBB8F3-FF1B-4752-84EF-7CC994D609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CC8F67-CF7B-47B8-AD78-CE917CB5EE8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FF8CE9A2-31F1-4FCB-B882-6484F6FFB345}">
      <dgm:prSet phldrT="[文字]"/>
      <dgm:spPr/>
      <dgm:t>
        <a:bodyPr/>
        <a:lstStyle/>
        <a:p>
          <a:r>
            <a:rPr lang="zh-TW" altLang="en-US" dirty="0" smtClean="0"/>
            <a:t>癩蝦蟆</a:t>
          </a:r>
          <a:endParaRPr lang="en-US" altLang="zh-TW" dirty="0" smtClean="0"/>
        </a:p>
        <a:p>
          <a:r>
            <a:rPr lang="zh-TW" altLang="en-US" dirty="0" smtClean="0"/>
            <a:t>形象</a:t>
          </a:r>
          <a:endParaRPr lang="zh-TW" altLang="en-US" dirty="0"/>
        </a:p>
      </dgm:t>
    </dgm:pt>
    <dgm:pt modelId="{D0278BF0-3E39-4B63-A136-B212C057B8CB}" type="parTrans" cxnId="{783921FA-CF7D-4044-80E0-E9A11F7F69C4}">
      <dgm:prSet/>
      <dgm:spPr/>
      <dgm:t>
        <a:bodyPr/>
        <a:lstStyle/>
        <a:p>
          <a:endParaRPr lang="zh-TW" altLang="en-US"/>
        </a:p>
      </dgm:t>
    </dgm:pt>
    <dgm:pt modelId="{AC07DCB8-B728-46A4-8668-C316B9BDD3E5}" type="sibTrans" cxnId="{783921FA-CF7D-4044-80E0-E9A11F7F69C4}">
      <dgm:prSet/>
      <dgm:spPr/>
      <dgm:t>
        <a:bodyPr/>
        <a:lstStyle/>
        <a:p>
          <a:endParaRPr lang="zh-TW" altLang="en-US"/>
        </a:p>
      </dgm:t>
    </dgm:pt>
    <dgm:pt modelId="{53E8E6CD-C99C-4232-9D1B-B4FE9CF2CD21}">
      <dgm:prSet/>
      <dgm:spPr/>
      <dgm:t>
        <a:bodyPr/>
        <a:lstStyle/>
        <a:p>
          <a:r>
            <a:rPr lang="zh-TW" altLang="en-US" dirty="0" smtClean="0"/>
            <a:t>語言使用</a:t>
          </a:r>
          <a:endParaRPr lang="en-US" altLang="zh-TW" dirty="0" smtClean="0"/>
        </a:p>
      </dgm:t>
    </dgm:pt>
    <dgm:pt modelId="{3D8CD9F9-1473-45C7-9C62-5C6A8D608DBD}" type="parTrans" cxnId="{DF2AACC2-BD02-412B-815B-DFBB03633C90}">
      <dgm:prSet/>
      <dgm:spPr/>
      <dgm:t>
        <a:bodyPr/>
        <a:lstStyle/>
        <a:p>
          <a:endParaRPr lang="zh-TW" altLang="en-US"/>
        </a:p>
      </dgm:t>
    </dgm:pt>
    <dgm:pt modelId="{7D0C7832-70E0-40FF-BAA2-EC1DADFC6753}" type="sibTrans" cxnId="{DF2AACC2-BD02-412B-815B-DFBB03633C90}">
      <dgm:prSet/>
      <dgm:spPr/>
      <dgm:t>
        <a:bodyPr/>
        <a:lstStyle/>
        <a:p>
          <a:endParaRPr lang="zh-TW" altLang="en-US"/>
        </a:p>
      </dgm:t>
    </dgm:pt>
    <dgm:pt modelId="{3A2AF2DD-004B-4C55-BFD1-9154CA3A6CFD}" type="pres">
      <dgm:prSet presAssocID="{46CC8F67-CF7B-47B8-AD78-CE917CB5EE80}" presName="Name0" presStyleCnt="0">
        <dgm:presLayoutVars>
          <dgm:dir/>
          <dgm:resizeHandles val="exact"/>
        </dgm:presLayoutVars>
      </dgm:prSet>
      <dgm:spPr/>
    </dgm:pt>
    <dgm:pt modelId="{A2ED3903-0FEA-41E1-8C91-1770665B5528}" type="pres">
      <dgm:prSet presAssocID="{FF8CE9A2-31F1-4FCB-B882-6484F6FFB34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18D936-CFCA-4CDA-8EF3-7DD80FA1A70D}" type="pres">
      <dgm:prSet presAssocID="{AC07DCB8-B728-46A4-8668-C316B9BDD3E5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5B11CB37-1254-42B5-873E-CC7D39DE2BEC}" type="pres">
      <dgm:prSet presAssocID="{AC07DCB8-B728-46A4-8668-C316B9BDD3E5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3894A660-5797-4BBA-B34B-1928BB42AFAC}" type="pres">
      <dgm:prSet presAssocID="{53E8E6CD-C99C-4232-9D1B-B4FE9CF2CD2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3921FA-CF7D-4044-80E0-E9A11F7F69C4}" srcId="{46CC8F67-CF7B-47B8-AD78-CE917CB5EE80}" destId="{FF8CE9A2-31F1-4FCB-B882-6484F6FFB345}" srcOrd="0" destOrd="0" parTransId="{D0278BF0-3E39-4B63-A136-B212C057B8CB}" sibTransId="{AC07DCB8-B728-46A4-8668-C316B9BDD3E5}"/>
    <dgm:cxn modelId="{7CECEFA4-B2C6-4540-8644-DC70F3E84C3C}" type="presOf" srcId="{AC07DCB8-B728-46A4-8668-C316B9BDD3E5}" destId="{5B11CB37-1254-42B5-873E-CC7D39DE2BEC}" srcOrd="1" destOrd="0" presId="urn:microsoft.com/office/officeart/2005/8/layout/process1"/>
    <dgm:cxn modelId="{91B1CBD3-7713-4ECF-949A-6634FFAF6045}" type="presOf" srcId="{FF8CE9A2-31F1-4FCB-B882-6484F6FFB345}" destId="{A2ED3903-0FEA-41E1-8C91-1770665B5528}" srcOrd="0" destOrd="0" presId="urn:microsoft.com/office/officeart/2005/8/layout/process1"/>
    <dgm:cxn modelId="{1220D236-DCA8-4332-AA40-DC359365F5D2}" type="presOf" srcId="{AC07DCB8-B728-46A4-8668-C316B9BDD3E5}" destId="{2F18D936-CFCA-4CDA-8EF3-7DD80FA1A70D}" srcOrd="0" destOrd="0" presId="urn:microsoft.com/office/officeart/2005/8/layout/process1"/>
    <dgm:cxn modelId="{5DC6D9A0-D1F3-43A3-9AE5-01478B80994B}" type="presOf" srcId="{53E8E6CD-C99C-4232-9D1B-B4FE9CF2CD21}" destId="{3894A660-5797-4BBA-B34B-1928BB42AFAC}" srcOrd="0" destOrd="0" presId="urn:microsoft.com/office/officeart/2005/8/layout/process1"/>
    <dgm:cxn modelId="{DF2AACC2-BD02-412B-815B-DFBB03633C90}" srcId="{46CC8F67-CF7B-47B8-AD78-CE917CB5EE80}" destId="{53E8E6CD-C99C-4232-9D1B-B4FE9CF2CD21}" srcOrd="1" destOrd="0" parTransId="{3D8CD9F9-1473-45C7-9C62-5C6A8D608DBD}" sibTransId="{7D0C7832-70E0-40FF-BAA2-EC1DADFC6753}"/>
    <dgm:cxn modelId="{E41D5932-0A91-4C65-8ED5-EE29183348C3}" type="presOf" srcId="{46CC8F67-CF7B-47B8-AD78-CE917CB5EE80}" destId="{3A2AF2DD-004B-4C55-BFD1-9154CA3A6CFD}" srcOrd="0" destOrd="0" presId="urn:microsoft.com/office/officeart/2005/8/layout/process1"/>
    <dgm:cxn modelId="{36FA5939-168A-433C-B155-885A55341D4F}" type="presParOf" srcId="{3A2AF2DD-004B-4C55-BFD1-9154CA3A6CFD}" destId="{A2ED3903-0FEA-41E1-8C91-1770665B5528}" srcOrd="0" destOrd="0" presId="urn:microsoft.com/office/officeart/2005/8/layout/process1"/>
    <dgm:cxn modelId="{EE7BE86F-CDC5-41A8-87D2-662302636080}" type="presParOf" srcId="{3A2AF2DD-004B-4C55-BFD1-9154CA3A6CFD}" destId="{2F18D936-CFCA-4CDA-8EF3-7DD80FA1A70D}" srcOrd="1" destOrd="0" presId="urn:microsoft.com/office/officeart/2005/8/layout/process1"/>
    <dgm:cxn modelId="{94A09282-BAFF-4697-A2D0-9E198F592F89}" type="presParOf" srcId="{2F18D936-CFCA-4CDA-8EF3-7DD80FA1A70D}" destId="{5B11CB37-1254-42B5-873E-CC7D39DE2BEC}" srcOrd="0" destOrd="0" presId="urn:microsoft.com/office/officeart/2005/8/layout/process1"/>
    <dgm:cxn modelId="{C6C6ABEC-4A29-4E80-88CE-26F3B58586F6}" type="presParOf" srcId="{3A2AF2DD-004B-4C55-BFD1-9154CA3A6CFD}" destId="{3894A660-5797-4BBA-B34B-1928BB42AF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6115-A92B-47CE-BBD5-19F70228892C}">
      <dsp:nvSpPr>
        <dsp:cNvPr id="0" name=""/>
        <dsp:cNvSpPr/>
      </dsp:nvSpPr>
      <dsp:spPr>
        <a:xfrm>
          <a:off x="0" y="37177"/>
          <a:ext cx="8084457" cy="1378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、第三階段</a:t>
          </a:r>
          <a:r>
            <a:rPr lang="en-US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小學第六學年</a:t>
          </a:r>
          <a:r>
            <a:rPr lang="en-US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漸次融入文言文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288" y="104465"/>
        <a:ext cx="7949881" cy="1243830"/>
      </dsp:txXfrm>
    </dsp:sp>
    <dsp:sp modelId="{D88D8428-89B4-4F2C-8CC5-FCD789A25C87}">
      <dsp:nvSpPr>
        <dsp:cNvPr id="0" name=""/>
        <dsp:cNvSpPr/>
      </dsp:nvSpPr>
      <dsp:spPr>
        <a:xfrm>
          <a:off x="0" y="1415583"/>
          <a:ext cx="808445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000" kern="1200" dirty="0"/>
        </a:p>
      </dsp:txBody>
      <dsp:txXfrm>
        <a:off x="0" y="1415583"/>
        <a:ext cx="8084457" cy="414000"/>
      </dsp:txXfrm>
    </dsp:sp>
    <dsp:sp modelId="{FF4385C7-4CDE-425B-ADBF-6CDF5B76C820}">
      <dsp:nvSpPr>
        <dsp:cNvPr id="0" name=""/>
        <dsp:cNvSpPr/>
      </dsp:nvSpPr>
      <dsp:spPr>
        <a:xfrm>
          <a:off x="0" y="1829583"/>
          <a:ext cx="8084457" cy="137840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、第四階段應逐年調整文言文所佔之比率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 dirty="0"/>
        </a:p>
      </dsp:txBody>
      <dsp:txXfrm>
        <a:off x="67288" y="1896871"/>
        <a:ext cx="7949881" cy="1243830"/>
      </dsp:txXfrm>
    </dsp:sp>
    <dsp:sp modelId="{3ADCA9E1-748A-4749-BCED-B56B0FC3EACB}">
      <dsp:nvSpPr>
        <dsp:cNvPr id="0" name=""/>
        <dsp:cNvSpPr/>
      </dsp:nvSpPr>
      <dsp:spPr>
        <a:xfrm>
          <a:off x="0" y="3207989"/>
          <a:ext cx="8084457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國中第七學年 </a:t>
          </a:r>
          <a:r>
            <a:rPr lang="en-US" altLang="en-US" sz="20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10%-20%</a:t>
          </a:r>
          <a:endParaRPr lang="zh-TW" altLang="en-US" sz="20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國中第八學年 </a:t>
          </a:r>
          <a:r>
            <a:rPr lang="en-US" altLang="en-US" sz="20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20%-30%</a:t>
          </a:r>
          <a:endParaRPr lang="zh-TW" altLang="en-US" sz="20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國中第九學年 </a:t>
          </a:r>
          <a:r>
            <a:rPr lang="en-US" altLang="en-US" sz="20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25%-35%</a:t>
          </a:r>
          <a:endParaRPr lang="zh-TW" altLang="en-US" sz="20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000" kern="1200" dirty="0"/>
        </a:p>
      </dsp:txBody>
      <dsp:txXfrm>
        <a:off x="0" y="3207989"/>
        <a:ext cx="8084457" cy="217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F248-2ED1-4DBF-A866-76960F1B2315}">
      <dsp:nvSpPr>
        <dsp:cNvPr id="0" name=""/>
        <dsp:cNvSpPr/>
      </dsp:nvSpPr>
      <dsp:spPr>
        <a:xfrm>
          <a:off x="0" y="732968"/>
          <a:ext cx="8127999" cy="11838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187935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5-3-4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028929"/>
        <a:ext cx="7832039" cy="591921"/>
      </dsp:txXfrm>
    </dsp:sp>
    <dsp:sp modelId="{6E599611-0F6B-4CC0-8B11-2C2EEA2A35F4}">
      <dsp:nvSpPr>
        <dsp:cNvPr id="0" name=""/>
        <dsp:cNvSpPr/>
      </dsp:nvSpPr>
      <dsp:spPr>
        <a:xfrm>
          <a:off x="0" y="1648815"/>
          <a:ext cx="3755136" cy="264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能認識不同的文類及題材的作品，擴充閱讀範圍。</a:t>
          </a:r>
          <a:endParaRPr lang="zh-TW" altLang="en-US" sz="25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 dirty="0"/>
        </a:p>
      </dsp:txBody>
      <dsp:txXfrm>
        <a:off x="0" y="1648815"/>
        <a:ext cx="3755136" cy="2642400"/>
      </dsp:txXfrm>
    </dsp:sp>
    <dsp:sp modelId="{B59ED188-9861-43FA-A3BD-236A7611D237}">
      <dsp:nvSpPr>
        <dsp:cNvPr id="0" name=""/>
        <dsp:cNvSpPr/>
      </dsp:nvSpPr>
      <dsp:spPr>
        <a:xfrm>
          <a:off x="3755136" y="1127450"/>
          <a:ext cx="4372863" cy="11838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187935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5-3-5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55136" y="1423411"/>
        <a:ext cx="4076903" cy="591921"/>
      </dsp:txXfrm>
    </dsp:sp>
    <dsp:sp modelId="{5D9CA9DA-3E5F-4D79-82CE-896ECD024E49}">
      <dsp:nvSpPr>
        <dsp:cNvPr id="0" name=""/>
        <dsp:cNvSpPr/>
      </dsp:nvSpPr>
      <dsp:spPr>
        <a:xfrm>
          <a:off x="3755136" y="2043298"/>
          <a:ext cx="3755136" cy="264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能運用不同的閱讀策略，增進閱讀的能力。</a:t>
          </a:r>
          <a:endParaRPr lang="zh-TW" altLang="en-US" sz="25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55136" y="2043298"/>
        <a:ext cx="3755136" cy="2642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E76EB-6D47-429A-96C1-D5873BE24AEC}">
      <dsp:nvSpPr>
        <dsp:cNvPr id="0" name=""/>
        <dsp:cNvSpPr/>
      </dsp:nvSpPr>
      <dsp:spPr>
        <a:xfrm>
          <a:off x="4867572" y="1735435"/>
          <a:ext cx="1237654" cy="12376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閱讀策略與方法</a:t>
          </a:r>
          <a:endParaRPr lang="zh-TW" altLang="en-US" sz="1800" kern="1200" dirty="0"/>
        </a:p>
      </dsp:txBody>
      <dsp:txXfrm>
        <a:off x="5048822" y="1916685"/>
        <a:ext cx="875154" cy="875154"/>
      </dsp:txXfrm>
    </dsp:sp>
    <dsp:sp modelId="{29B90999-5F97-4177-974E-CCFAF82A1E74}">
      <dsp:nvSpPr>
        <dsp:cNvPr id="0" name=""/>
        <dsp:cNvSpPr/>
      </dsp:nvSpPr>
      <dsp:spPr>
        <a:xfrm rot="16200000">
          <a:off x="5354940" y="1284438"/>
          <a:ext cx="262918" cy="42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5394378" y="1408036"/>
        <a:ext cx="184043" cy="252482"/>
      </dsp:txXfrm>
    </dsp:sp>
    <dsp:sp modelId="{7147A7EE-D468-48A4-9156-FA99167B86D3}">
      <dsp:nvSpPr>
        <dsp:cNvPr id="0" name=""/>
        <dsp:cNvSpPr/>
      </dsp:nvSpPr>
      <dsp:spPr>
        <a:xfrm>
          <a:off x="4867572" y="1707"/>
          <a:ext cx="1237654" cy="12376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觀察力</a:t>
          </a:r>
          <a:endParaRPr lang="zh-TW" altLang="en-US" sz="18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48822" y="182957"/>
        <a:ext cx="875154" cy="875154"/>
      </dsp:txXfrm>
    </dsp:sp>
    <dsp:sp modelId="{A6E6E26E-37C8-42F1-9B72-50BA36E6D041}">
      <dsp:nvSpPr>
        <dsp:cNvPr id="0" name=""/>
        <dsp:cNvSpPr/>
      </dsp:nvSpPr>
      <dsp:spPr>
        <a:xfrm rot="19166418">
          <a:off x="6007108" y="1587348"/>
          <a:ext cx="259022" cy="42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6016443" y="1696772"/>
        <a:ext cx="181315" cy="252482"/>
      </dsp:txXfrm>
    </dsp:sp>
    <dsp:sp modelId="{D0E41229-4320-4AB5-B3C9-B8ED21F7C7D7}">
      <dsp:nvSpPr>
        <dsp:cNvPr id="0" name=""/>
        <dsp:cNvSpPr/>
      </dsp:nvSpPr>
      <dsp:spPr>
        <a:xfrm>
          <a:off x="6179150" y="612876"/>
          <a:ext cx="1237654" cy="1237654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描寫力</a:t>
          </a:r>
          <a:endParaRPr lang="zh-TW" altLang="en-US" sz="18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60400" y="794126"/>
        <a:ext cx="875154" cy="875154"/>
      </dsp:txXfrm>
    </dsp:sp>
    <dsp:sp modelId="{33864CB9-A0C5-448D-9C54-A4B1D633877B}">
      <dsp:nvSpPr>
        <dsp:cNvPr id="0" name=""/>
        <dsp:cNvSpPr/>
      </dsp:nvSpPr>
      <dsp:spPr>
        <a:xfrm rot="1036620">
          <a:off x="6168682" y="2394082"/>
          <a:ext cx="244449" cy="42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6170336" y="2467352"/>
        <a:ext cx="171114" cy="252482"/>
      </dsp:txXfrm>
    </dsp:sp>
    <dsp:sp modelId="{3EC3F847-95DE-4C8F-9567-028E493623EC}">
      <dsp:nvSpPr>
        <dsp:cNvPr id="0" name=""/>
        <dsp:cNvSpPr/>
      </dsp:nvSpPr>
      <dsp:spPr>
        <a:xfrm>
          <a:off x="6489798" y="2239988"/>
          <a:ext cx="1237654" cy="1237654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感受力</a:t>
          </a:r>
          <a:endParaRPr lang="zh-TW" altLang="en-US" sz="18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71048" y="2421238"/>
        <a:ext cx="875154" cy="875154"/>
      </dsp:txXfrm>
    </dsp:sp>
    <dsp:sp modelId="{BC947265-C4CA-4300-85A4-94C699CDC060}">
      <dsp:nvSpPr>
        <dsp:cNvPr id="0" name=""/>
        <dsp:cNvSpPr/>
      </dsp:nvSpPr>
      <dsp:spPr>
        <a:xfrm rot="10325880">
          <a:off x="4456871" y="2266200"/>
          <a:ext cx="296200" cy="42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4545309" y="2344252"/>
        <a:ext cx="207340" cy="252482"/>
      </dsp:txXfrm>
    </dsp:sp>
    <dsp:sp modelId="{F31705E0-BB37-4075-8498-60D5182F4E08}">
      <dsp:nvSpPr>
        <dsp:cNvPr id="0" name=""/>
        <dsp:cNvSpPr/>
      </dsp:nvSpPr>
      <dsp:spPr>
        <a:xfrm>
          <a:off x="3088108" y="1982419"/>
          <a:ext cx="1237654" cy="1237654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思考力</a:t>
          </a:r>
          <a:endParaRPr lang="zh-TW" altLang="en-US" sz="18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69358" y="2163669"/>
        <a:ext cx="875154" cy="875154"/>
      </dsp:txXfrm>
    </dsp:sp>
    <dsp:sp modelId="{41EBC70C-96D1-4840-B830-CE3DBC94BFD9}">
      <dsp:nvSpPr>
        <dsp:cNvPr id="0" name=""/>
        <dsp:cNvSpPr/>
      </dsp:nvSpPr>
      <dsp:spPr>
        <a:xfrm rot="7335630">
          <a:off x="4910200" y="2920271"/>
          <a:ext cx="237906" cy="42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4964934" y="2974254"/>
        <a:ext cx="166534" cy="252482"/>
      </dsp:txXfrm>
    </dsp:sp>
    <dsp:sp modelId="{D64E6860-1795-4DDD-99EA-54FD6C7F503D}">
      <dsp:nvSpPr>
        <dsp:cNvPr id="0" name=""/>
        <dsp:cNvSpPr/>
      </dsp:nvSpPr>
      <dsp:spPr>
        <a:xfrm>
          <a:off x="3967351" y="3161620"/>
          <a:ext cx="1237654" cy="1237654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想像力</a:t>
          </a:r>
          <a:endParaRPr lang="zh-TW" altLang="en-US" sz="18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48601" y="3342870"/>
        <a:ext cx="875154" cy="875154"/>
      </dsp:txXfrm>
    </dsp:sp>
    <dsp:sp modelId="{5204A2CF-67E0-40DA-8CA5-F3BF049BEB28}">
      <dsp:nvSpPr>
        <dsp:cNvPr id="0" name=""/>
        <dsp:cNvSpPr/>
      </dsp:nvSpPr>
      <dsp:spPr>
        <a:xfrm rot="13255416">
          <a:off x="4704239" y="1580222"/>
          <a:ext cx="264039" cy="42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4773771" y="1690326"/>
        <a:ext cx="184827" cy="252482"/>
      </dsp:txXfrm>
    </dsp:sp>
    <dsp:sp modelId="{9FDF12FB-B0E4-4DAD-BAC9-CD4D84EBF0E6}">
      <dsp:nvSpPr>
        <dsp:cNvPr id="0" name=""/>
        <dsp:cNvSpPr/>
      </dsp:nvSpPr>
      <dsp:spPr>
        <a:xfrm>
          <a:off x="3555998" y="598367"/>
          <a:ext cx="1237654" cy="123765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創造力</a:t>
          </a:r>
          <a:endParaRPr lang="zh-TW" altLang="en-US" sz="1800" b="1" kern="1200" dirty="0">
            <a:solidFill>
              <a:srgbClr val="1E05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248" y="779617"/>
        <a:ext cx="875154" cy="875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401F-71EE-47F2-AE86-1874F1BA40F9}">
      <dsp:nvSpPr>
        <dsp:cNvPr id="0" name=""/>
        <dsp:cNvSpPr/>
      </dsp:nvSpPr>
      <dsp:spPr>
        <a:xfrm rot="5400000">
          <a:off x="474321" y="886147"/>
          <a:ext cx="1418868" cy="2360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46495-7AE8-48C7-B0EA-C9B65E0D2A51}">
      <dsp:nvSpPr>
        <dsp:cNvPr id="0" name=""/>
        <dsp:cNvSpPr/>
      </dsp:nvSpPr>
      <dsp:spPr>
        <a:xfrm>
          <a:off x="237477" y="1591567"/>
          <a:ext cx="2131492" cy="186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一、體物入微</a:t>
          </a:r>
          <a:br>
            <a:rPr lang="zh-TW" altLang="en-US" sz="3600" b="1" kern="1200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endParaRPr lang="zh-TW" altLang="en-US" sz="3600" b="1" kern="1200" dirty="0">
            <a:solidFill>
              <a:srgbClr val="E43C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7477" y="1591567"/>
        <a:ext cx="2131492" cy="1868378"/>
      </dsp:txXfrm>
    </dsp:sp>
    <dsp:sp modelId="{2C9E7FF8-934D-400E-A617-1629B3FD75C6}">
      <dsp:nvSpPr>
        <dsp:cNvPr id="0" name=""/>
        <dsp:cNvSpPr/>
      </dsp:nvSpPr>
      <dsp:spPr>
        <a:xfrm>
          <a:off x="1966801" y="712330"/>
          <a:ext cx="402168" cy="4021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216E8-E48B-489B-B8E6-FCDA5D9361D2}">
      <dsp:nvSpPr>
        <dsp:cNvPr id="0" name=""/>
        <dsp:cNvSpPr/>
      </dsp:nvSpPr>
      <dsp:spPr>
        <a:xfrm rot="5400000">
          <a:off x="3083685" y="240457"/>
          <a:ext cx="1418868" cy="2360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B0438-B541-4A3E-99C7-0746405A871E}">
      <dsp:nvSpPr>
        <dsp:cNvPr id="0" name=""/>
        <dsp:cNvSpPr/>
      </dsp:nvSpPr>
      <dsp:spPr>
        <a:xfrm>
          <a:off x="2846841" y="945877"/>
          <a:ext cx="2131492" cy="186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二、情景交融</a:t>
          </a:r>
          <a:endParaRPr lang="zh-TW" altLang="en-US" sz="3600" b="1" kern="1200" dirty="0">
            <a:solidFill>
              <a:srgbClr val="E43C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6841" y="945877"/>
        <a:ext cx="2131492" cy="1868378"/>
      </dsp:txXfrm>
    </dsp:sp>
    <dsp:sp modelId="{FD3F66F6-59E2-44A7-86BF-03EFC5AEDD60}">
      <dsp:nvSpPr>
        <dsp:cNvPr id="0" name=""/>
        <dsp:cNvSpPr/>
      </dsp:nvSpPr>
      <dsp:spPr>
        <a:xfrm>
          <a:off x="4576165" y="66640"/>
          <a:ext cx="402168" cy="4021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D11D4-C24B-4299-BA25-EB015691D0E2}">
      <dsp:nvSpPr>
        <dsp:cNvPr id="0" name=""/>
        <dsp:cNvSpPr/>
      </dsp:nvSpPr>
      <dsp:spPr>
        <a:xfrm rot="5400000">
          <a:off x="5693049" y="-405232"/>
          <a:ext cx="1418868" cy="2360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8038E-53DF-4CCF-95A1-73CB3A0EBB9F}">
      <dsp:nvSpPr>
        <dsp:cNvPr id="0" name=""/>
        <dsp:cNvSpPr/>
      </dsp:nvSpPr>
      <dsp:spPr>
        <a:xfrm>
          <a:off x="5456204" y="300187"/>
          <a:ext cx="2131492" cy="186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三、以景自況</a:t>
          </a:r>
          <a:endParaRPr lang="zh-TW" altLang="en-US" sz="3600" b="1" kern="1200" dirty="0">
            <a:solidFill>
              <a:srgbClr val="E43C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56204" y="300187"/>
        <a:ext cx="2131492" cy="1868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4FD0-39B1-4350-A95B-291B282E44A5}">
      <dsp:nvSpPr>
        <dsp:cNvPr id="0" name=""/>
        <dsp:cNvSpPr/>
      </dsp:nvSpPr>
      <dsp:spPr>
        <a:xfrm>
          <a:off x="13543" y="1483"/>
          <a:ext cx="765000" cy="8636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逢鬼</a:t>
          </a:r>
          <a:endParaRPr lang="zh-TW" altLang="en-US" sz="2500" kern="1200" dirty="0"/>
        </a:p>
      </dsp:txBody>
      <dsp:txXfrm>
        <a:off x="13543" y="1483"/>
        <a:ext cx="765000" cy="863621"/>
      </dsp:txXfrm>
    </dsp:sp>
    <dsp:sp modelId="{863EDEF9-A31C-4A13-8360-BA970A5361A4}">
      <dsp:nvSpPr>
        <dsp:cNvPr id="0" name=""/>
        <dsp:cNvSpPr/>
      </dsp:nvSpPr>
      <dsp:spPr>
        <a:xfrm>
          <a:off x="13543" y="908285"/>
          <a:ext cx="765000" cy="863621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驚恐</a:t>
          </a:r>
          <a:endParaRPr lang="zh-TW" altLang="en-US" sz="2500" kern="1200" dirty="0"/>
        </a:p>
      </dsp:txBody>
      <dsp:txXfrm>
        <a:off x="13543" y="908285"/>
        <a:ext cx="765000" cy="863621"/>
      </dsp:txXfrm>
    </dsp:sp>
    <dsp:sp modelId="{0C0EAEA3-8F76-4615-B41E-BC1400761E03}">
      <dsp:nvSpPr>
        <dsp:cNvPr id="0" name=""/>
        <dsp:cNvSpPr/>
      </dsp:nvSpPr>
      <dsp:spPr>
        <a:xfrm>
          <a:off x="13543" y="1815088"/>
          <a:ext cx="765000" cy="863621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欺騙</a:t>
          </a:r>
          <a:endParaRPr lang="zh-TW" altLang="en-US" sz="2500" kern="1200" dirty="0"/>
        </a:p>
      </dsp:txBody>
      <dsp:txXfrm>
        <a:off x="13543" y="1815088"/>
        <a:ext cx="765000" cy="863621"/>
      </dsp:txXfrm>
    </dsp:sp>
    <dsp:sp modelId="{BE049BC0-9298-4D55-9E30-50CC5B8A05E2}">
      <dsp:nvSpPr>
        <dsp:cNvPr id="0" name=""/>
        <dsp:cNvSpPr/>
      </dsp:nvSpPr>
      <dsp:spPr>
        <a:xfrm>
          <a:off x="13543" y="2721890"/>
          <a:ext cx="765000" cy="863621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刺探</a:t>
          </a:r>
          <a:endParaRPr lang="zh-TW" altLang="en-US" sz="2500" kern="1200" dirty="0"/>
        </a:p>
      </dsp:txBody>
      <dsp:txXfrm>
        <a:off x="13543" y="2721890"/>
        <a:ext cx="765000" cy="863621"/>
      </dsp:txXfrm>
    </dsp:sp>
    <dsp:sp modelId="{4A783759-8062-4779-99CC-4D9D737F2B4F}">
      <dsp:nvSpPr>
        <dsp:cNvPr id="0" name=""/>
        <dsp:cNvSpPr/>
      </dsp:nvSpPr>
      <dsp:spPr>
        <a:xfrm>
          <a:off x="13543" y="3628692"/>
          <a:ext cx="765000" cy="863621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欺騙</a:t>
          </a:r>
          <a:endParaRPr lang="zh-TW" altLang="en-US" sz="2500" kern="1200" dirty="0"/>
        </a:p>
      </dsp:txBody>
      <dsp:txXfrm>
        <a:off x="13543" y="3628692"/>
        <a:ext cx="765000" cy="863621"/>
      </dsp:txXfrm>
    </dsp:sp>
    <dsp:sp modelId="{AC5C03F0-B568-4E52-9DC2-EBE99BBBEBA3}">
      <dsp:nvSpPr>
        <dsp:cNvPr id="0" name=""/>
        <dsp:cNvSpPr/>
      </dsp:nvSpPr>
      <dsp:spPr>
        <a:xfrm>
          <a:off x="13543" y="4536978"/>
          <a:ext cx="765000" cy="86362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賣鬼</a:t>
          </a:r>
          <a:endParaRPr lang="zh-TW" altLang="en-US" sz="2500" kern="1200" dirty="0"/>
        </a:p>
      </dsp:txBody>
      <dsp:txXfrm>
        <a:off x="13543" y="4536978"/>
        <a:ext cx="765000" cy="863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4FD0-39B1-4350-A95B-291B282E44A5}">
      <dsp:nvSpPr>
        <dsp:cNvPr id="0" name=""/>
        <dsp:cNvSpPr/>
      </dsp:nvSpPr>
      <dsp:spPr>
        <a:xfrm>
          <a:off x="4547" y="1503"/>
          <a:ext cx="855000" cy="8751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主動</a:t>
          </a:r>
          <a:endParaRPr lang="zh-TW" altLang="en-US" sz="2800" kern="1200" dirty="0"/>
        </a:p>
      </dsp:txBody>
      <dsp:txXfrm>
        <a:off x="4547" y="1503"/>
        <a:ext cx="855000" cy="875136"/>
      </dsp:txXfrm>
    </dsp:sp>
    <dsp:sp modelId="{863EDEF9-A31C-4A13-8360-BA970A5361A4}">
      <dsp:nvSpPr>
        <dsp:cNvPr id="0" name=""/>
        <dsp:cNvSpPr/>
      </dsp:nvSpPr>
      <dsp:spPr>
        <a:xfrm>
          <a:off x="4547" y="920396"/>
          <a:ext cx="855000" cy="875136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釋善</a:t>
          </a:r>
          <a:endParaRPr lang="zh-TW" altLang="en-US" sz="2800" kern="1200" dirty="0"/>
        </a:p>
      </dsp:txBody>
      <dsp:txXfrm>
        <a:off x="4547" y="920396"/>
        <a:ext cx="855000" cy="875136"/>
      </dsp:txXfrm>
    </dsp:sp>
    <dsp:sp modelId="{0C0EAEA3-8F76-4615-B41E-BC1400761E03}">
      <dsp:nvSpPr>
        <dsp:cNvPr id="0" name=""/>
        <dsp:cNvSpPr/>
      </dsp:nvSpPr>
      <dsp:spPr>
        <a:xfrm>
          <a:off x="4547" y="1839289"/>
          <a:ext cx="855000" cy="875136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疑人</a:t>
          </a:r>
          <a:endParaRPr lang="zh-TW" altLang="en-US" sz="2800" kern="1200" dirty="0"/>
        </a:p>
      </dsp:txBody>
      <dsp:txXfrm>
        <a:off x="4547" y="1839289"/>
        <a:ext cx="855000" cy="875136"/>
      </dsp:txXfrm>
    </dsp:sp>
    <dsp:sp modelId="{BE049BC0-9298-4D55-9E30-50CC5B8A05E2}">
      <dsp:nvSpPr>
        <dsp:cNvPr id="0" name=""/>
        <dsp:cNvSpPr/>
      </dsp:nvSpPr>
      <dsp:spPr>
        <a:xfrm>
          <a:off x="4547" y="2758182"/>
          <a:ext cx="855000" cy="875136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示弱</a:t>
          </a:r>
          <a:endParaRPr lang="zh-TW" altLang="en-US" sz="2800" kern="1200" dirty="0"/>
        </a:p>
      </dsp:txBody>
      <dsp:txXfrm>
        <a:off x="4547" y="2758182"/>
        <a:ext cx="855000" cy="875136"/>
      </dsp:txXfrm>
    </dsp:sp>
    <dsp:sp modelId="{4A783759-8062-4779-99CC-4D9D737F2B4F}">
      <dsp:nvSpPr>
        <dsp:cNvPr id="0" name=""/>
        <dsp:cNvSpPr/>
      </dsp:nvSpPr>
      <dsp:spPr>
        <a:xfrm>
          <a:off x="4547" y="3677075"/>
          <a:ext cx="855000" cy="875136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質疑</a:t>
          </a:r>
          <a:endParaRPr lang="zh-TW" altLang="en-US" sz="2800" kern="1200" dirty="0"/>
        </a:p>
      </dsp:txBody>
      <dsp:txXfrm>
        <a:off x="4547" y="3677075"/>
        <a:ext cx="855000" cy="875136"/>
      </dsp:txXfrm>
    </dsp:sp>
    <dsp:sp modelId="{AC5C03F0-B568-4E52-9DC2-EBE99BBBEBA3}">
      <dsp:nvSpPr>
        <dsp:cNvPr id="0" name=""/>
        <dsp:cNvSpPr/>
      </dsp:nvSpPr>
      <dsp:spPr>
        <a:xfrm>
          <a:off x="4547" y="4595968"/>
          <a:ext cx="855000" cy="87513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被賣</a:t>
          </a:r>
          <a:endParaRPr lang="zh-TW" altLang="en-US" sz="2800" kern="1200" dirty="0"/>
        </a:p>
      </dsp:txBody>
      <dsp:txXfrm>
        <a:off x="4547" y="4595968"/>
        <a:ext cx="855000" cy="875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FBFD0-FF64-43C4-AA61-A686081300B5}">
      <dsp:nvSpPr>
        <dsp:cNvPr id="0" name=""/>
        <dsp:cNvSpPr/>
      </dsp:nvSpPr>
      <dsp:spPr>
        <a:xfrm>
          <a:off x="3846" y="812379"/>
          <a:ext cx="2238803" cy="8955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釋善</a:t>
          </a:r>
          <a:endParaRPr lang="zh-TW" altLang="en-US" sz="4300" kern="1200" dirty="0"/>
        </a:p>
      </dsp:txBody>
      <dsp:txXfrm>
        <a:off x="451607" y="812379"/>
        <a:ext cx="1343282" cy="895521"/>
      </dsp:txXfrm>
    </dsp:sp>
    <dsp:sp modelId="{CF516B85-1BF4-47CC-9752-E5DC627EEFB5}">
      <dsp:nvSpPr>
        <dsp:cNvPr id="0" name=""/>
        <dsp:cNvSpPr/>
      </dsp:nvSpPr>
      <dsp:spPr>
        <a:xfrm>
          <a:off x="2018768" y="812379"/>
          <a:ext cx="2238803" cy="895521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疑人</a:t>
          </a:r>
          <a:endParaRPr lang="zh-TW" altLang="en-US" sz="4300" kern="1200" dirty="0"/>
        </a:p>
      </dsp:txBody>
      <dsp:txXfrm>
        <a:off x="2466529" y="812379"/>
        <a:ext cx="1343282" cy="895521"/>
      </dsp:txXfrm>
    </dsp:sp>
    <dsp:sp modelId="{298F2F50-0326-481D-B8B6-26F6128B9992}">
      <dsp:nvSpPr>
        <dsp:cNvPr id="0" name=""/>
        <dsp:cNvSpPr/>
      </dsp:nvSpPr>
      <dsp:spPr>
        <a:xfrm>
          <a:off x="4033691" y="812379"/>
          <a:ext cx="2238803" cy="895521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示弱</a:t>
          </a:r>
          <a:endParaRPr lang="zh-TW" altLang="en-US" sz="4300" kern="1200" dirty="0"/>
        </a:p>
      </dsp:txBody>
      <dsp:txXfrm>
        <a:off x="4481452" y="812379"/>
        <a:ext cx="1343282" cy="895521"/>
      </dsp:txXfrm>
    </dsp:sp>
    <dsp:sp modelId="{CBBBB8F3-FF1B-4752-84EF-7CC994D60969}">
      <dsp:nvSpPr>
        <dsp:cNvPr id="0" name=""/>
        <dsp:cNvSpPr/>
      </dsp:nvSpPr>
      <dsp:spPr>
        <a:xfrm>
          <a:off x="6048614" y="812379"/>
          <a:ext cx="2238803" cy="8955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被賣</a:t>
          </a:r>
          <a:endParaRPr lang="zh-TW" altLang="en-US" sz="4300" kern="1200" dirty="0"/>
        </a:p>
      </dsp:txBody>
      <dsp:txXfrm>
        <a:off x="6496375" y="812379"/>
        <a:ext cx="1343282" cy="8955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FBFD0-FF64-43C4-AA61-A686081300B5}">
      <dsp:nvSpPr>
        <dsp:cNvPr id="0" name=""/>
        <dsp:cNvSpPr/>
      </dsp:nvSpPr>
      <dsp:spPr>
        <a:xfrm>
          <a:off x="3846" y="648792"/>
          <a:ext cx="2238803" cy="8955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逢鬼</a:t>
          </a:r>
          <a:endParaRPr lang="zh-TW" altLang="en-US" sz="4300" kern="1200" dirty="0"/>
        </a:p>
      </dsp:txBody>
      <dsp:txXfrm>
        <a:off x="451607" y="648792"/>
        <a:ext cx="1343282" cy="895521"/>
      </dsp:txXfrm>
    </dsp:sp>
    <dsp:sp modelId="{CF516B85-1BF4-47CC-9752-E5DC627EEFB5}">
      <dsp:nvSpPr>
        <dsp:cNvPr id="0" name=""/>
        <dsp:cNvSpPr/>
      </dsp:nvSpPr>
      <dsp:spPr>
        <a:xfrm>
          <a:off x="2018768" y="648792"/>
          <a:ext cx="2238803" cy="895521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騙鬼</a:t>
          </a:r>
          <a:endParaRPr lang="zh-TW" altLang="en-US" sz="4300" kern="1200" dirty="0"/>
        </a:p>
      </dsp:txBody>
      <dsp:txXfrm>
        <a:off x="2466529" y="648792"/>
        <a:ext cx="1343282" cy="895521"/>
      </dsp:txXfrm>
    </dsp:sp>
    <dsp:sp modelId="{298F2F50-0326-481D-B8B6-26F6128B9992}">
      <dsp:nvSpPr>
        <dsp:cNvPr id="0" name=""/>
        <dsp:cNvSpPr/>
      </dsp:nvSpPr>
      <dsp:spPr>
        <a:xfrm>
          <a:off x="4033691" y="648792"/>
          <a:ext cx="2238803" cy="895521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探鬼</a:t>
          </a:r>
          <a:endParaRPr lang="zh-TW" altLang="en-US" sz="4300" kern="1200" dirty="0"/>
        </a:p>
      </dsp:txBody>
      <dsp:txXfrm>
        <a:off x="4481452" y="648792"/>
        <a:ext cx="1343282" cy="895521"/>
      </dsp:txXfrm>
    </dsp:sp>
    <dsp:sp modelId="{CBBBB8F3-FF1B-4752-84EF-7CC994D60969}">
      <dsp:nvSpPr>
        <dsp:cNvPr id="0" name=""/>
        <dsp:cNvSpPr/>
      </dsp:nvSpPr>
      <dsp:spPr>
        <a:xfrm>
          <a:off x="6048614" y="648792"/>
          <a:ext cx="2238803" cy="89552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賣鬼</a:t>
          </a:r>
          <a:endParaRPr lang="zh-TW" altLang="en-US" sz="4300" kern="1200" dirty="0"/>
        </a:p>
      </dsp:txBody>
      <dsp:txXfrm>
        <a:off x="6496375" y="648792"/>
        <a:ext cx="1343282" cy="8955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3903-0FEA-41E1-8C91-1770665B5528}">
      <dsp:nvSpPr>
        <dsp:cNvPr id="0" name=""/>
        <dsp:cNvSpPr/>
      </dsp:nvSpPr>
      <dsp:spPr>
        <a:xfrm>
          <a:off x="1190" y="902011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癩蝦蟆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形象</a:t>
          </a:r>
          <a:endParaRPr lang="zh-TW" altLang="en-US" sz="3200" kern="1200" dirty="0"/>
        </a:p>
      </dsp:txBody>
      <dsp:txXfrm>
        <a:off x="45809" y="946630"/>
        <a:ext cx="2449769" cy="1434166"/>
      </dsp:txXfrm>
    </dsp:sp>
    <dsp:sp modelId="{2F18D936-CFCA-4CDA-8EF3-7DD80FA1A70D}">
      <dsp:nvSpPr>
        <dsp:cNvPr id="0" name=""/>
        <dsp:cNvSpPr/>
      </dsp:nvSpPr>
      <dsp:spPr>
        <a:xfrm>
          <a:off x="2794099" y="1348876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2794099" y="1474811"/>
        <a:ext cx="376788" cy="377803"/>
      </dsp:txXfrm>
    </dsp:sp>
    <dsp:sp modelId="{3894A660-5797-4BBA-B34B-1928BB42AFAC}">
      <dsp:nvSpPr>
        <dsp:cNvPr id="0" name=""/>
        <dsp:cNvSpPr/>
      </dsp:nvSpPr>
      <dsp:spPr>
        <a:xfrm>
          <a:off x="3555801" y="902011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語言使用</a:t>
          </a:r>
          <a:endParaRPr lang="en-US" altLang="zh-TW" sz="3200" kern="1200" dirty="0" smtClean="0"/>
        </a:p>
      </dsp:txBody>
      <dsp:txXfrm>
        <a:off x="3600420" y="946630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變化寬度清單"/>
  <dgm:desc val="用來強調不同比重的項目。適用在 [階層 1] 有大量文字的情況。每個圖案都各自獨立，根據其文字決定寬度。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變化寬度清單"/>
  <dgm:desc val="用來強調不同比重的項目。適用在 [階層 1] 有大量文字的情況。每個圖案都各自獨立，根據其文字決定寬度。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4502-9D37-484A-96E0-F82752E0B482}" type="datetimeFigureOut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2589-4853-4018-835E-7770CC2DFE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39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720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68C3-2E43-43CC-B6FE-2D46C09518EE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515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68C3-2E43-43CC-B6FE-2D46C09518EE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504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/>
              <a:t>物外之趣來源？心神專注凝視</a:t>
            </a:r>
            <a:r>
              <a:rPr lang="en-US" altLang="zh-TW" kern="100" dirty="0" smtClean="0"/>
              <a:t>+</a:t>
            </a:r>
            <a:r>
              <a:rPr lang="zh-TW" altLang="en-US" kern="100" dirty="0" smtClean="0"/>
              <a:t>想像力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68C3-2E43-43CC-B6FE-2D46C09518EE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9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00" dirty="0" smtClean="0"/>
              <a:t>「趣」</a:t>
            </a:r>
            <a:r>
              <a:rPr lang="zh-TW" altLang="zh-TW" sz="1200" kern="100" dirty="0" smtClean="0"/>
              <a:t>來源？</a:t>
            </a:r>
            <a:r>
              <a:rPr lang="zh-TW" altLang="en-US" sz="1200" dirty="0" smtClean="0"/>
              <a:t>觀察角度與注意力專注</a:t>
            </a:r>
            <a:r>
              <a:rPr lang="en-US" altLang="zh-TW" sz="1200" dirty="0" smtClean="0"/>
              <a:t>+</a:t>
            </a:r>
            <a:r>
              <a:rPr lang="zh-TW" altLang="en-US" sz="1200" dirty="0" smtClean="0"/>
              <a:t>想像力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68C3-2E43-43CC-B6FE-2D46C09518EE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12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254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2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55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57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86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本詩寓意：你明知我身在朝廷，卻還不惜地位和名聲引誘我。感激你對我的深情厚意，我把你的美意記在了心裏。我住在離皇上很近的京城裏，皇上在宮中執掌著最高權力。我知你對我是真心一片，但我爲朝廷效力，還是要忠於皇上和中央政權。我現在拒絕你的請求和許諾，心中很是傷感，只恨我沒能遇到你，在我被皇上任官以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2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06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。」「狀難寫之景，如在目前。」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2589-4853-4018-835E-7770CC2DFEC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48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A68C3-2E43-43CC-B6FE-2D46C09518EE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71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440F-74E6-4BF0-B1F3-916DF93731E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6716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40EA-8F67-4263-83C8-0F9759B8732A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5316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8151-D6FF-4D64-ACF4-FB8C02947D9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03939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Wingdings" panose="05000000000000000000" pitchFamily="2" charset="2"/>
              <a:buChar char="l"/>
              <a:defRPr>
                <a:solidFill>
                  <a:srgbClr val="3333FF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F33D-C389-4125-8118-6D226FA5F2A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84179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rgbClr val="1E05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F715-49F1-4654-AB9D-9EB3B57FA3A2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9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8BE-2B19-4357-BBC7-9F78BBEBF3AE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66006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269F-539B-430A-B05D-600001EE79B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07698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8A9-FD2D-4502-9B13-8D864E1591BA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3767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03A-583C-4EDF-A75B-1140C782E6EA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90567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0F48-F293-4689-A81A-F5854E4D517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4858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0BE8-7C91-4BF9-943C-3CB41F4FEAA0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06458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A9C2-50F6-497F-B5DB-F4A5684E5FC7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101A-F262-4818-B7E1-CF777A8BAF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26" name="Picture 2" descr="C:\Users\DIN\Pictures\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" y="4947474"/>
            <a:ext cx="3182805" cy="18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ircl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ahUKEwja7ZeAj7jMAhWBu5QKHVBbDqgQjRwIBw&amp;url=http://www.duoziwang.com/zuowen/8094.html&amp;psig=AFQjCNGKDeMeWE1D8fqP-PgdUAq8Shm42Q&amp;ust=1462165095670044" TargetMode="External"/><Relationship Id="rId4" Type="http://schemas.openxmlformats.org/officeDocument/2006/relationships/image" Target="../media/image12.jpe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oogle.com.tw/url?sa=i&amp;rct=j&amp;q=&amp;esrc=s&amp;source=images&amp;cd=&amp;cad=rja&amp;uact=8&amp;ved=0ahUKEwiy9vvekbjMAhUNNpQKHXYSAWQQjRwIBw&amp;url=http://ac.qq.com/Comic/comicInfo/id/506338&amp;psig=AFQjCNGF77QyzhKOKI6hC-D4YG63E0PDwQ&amp;ust=1462166650330268" TargetMode="External"/><Relationship Id="rId3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oogle.com.tw/url?sa=i&amp;rct=j&amp;q=&amp;esrc=s&amp;source=images&amp;cd=&amp;cad=rja&amp;uact=8&amp;ved=0ahUKEwilr4W0kbjMAhUBi5QKHXryAzcQjRwIBw&amp;url=http://b5.secretchina.com/news/15/05/12/575597.html?%E3%80%90%E6%B0%91%E9%96%93%E6%95%85%E4%BA%8B%E3%80%91%E6%9C%89%E8%B6%A3%E5%8F%88%E6%96%B0%E5%A5%87%E7%9A%84%E8%B3%A3%E9%AC%BC%E8%A8%98%E3%80%80(%E5%9C%96)&amp;psig=AFQjCNGF77QyzhKOKI6hC-D4YG63E0PDwQ&amp;ust=1462166650330268" TargetMode="Externa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oogle.com.tw/url?sa=i&amp;rct=j&amp;q=&amp;esrc=s&amp;source=images&amp;cd=&amp;cad=rja&amp;uact=8&amp;ved=0ahUKEwilr4W0kbjMAhUBi5QKHXryAzcQjRwIBw&amp;url=http://b5.secretchina.com/news/15/05/12/575597.html?%E3%80%90%E6%B0%91%E9%96%93%E6%95%85%E4%BA%8B%E3%80%91%E6%9C%89%E8%B6%A3%E5%8F%88%E6%96%B0%E5%A5%87%E7%9A%84%E8%B3%A3%E9%AC%BC%E8%A8%98%E3%80%80(%E5%9C%96)&amp;psig=AFQjCNGF77QyzhKOKI6hC-D4YG63E0PDwQ&amp;ust=1462166650330268" TargetMode="External"/><Relationship Id="rId3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w/url?sa=i&amp;rct=j&amp;q=&amp;esrc=s&amp;source=images&amp;cd=&amp;cad=rja&amp;uact=8&amp;ved=0ahUKEwjAqK6ii7jMAhWCl5QKHXwtDfMQjRwIBw&amp;url=http://jasonblog.tw/2008_02_01_archive.html&amp;psig=AFQjCNFU3ekfOAtKN5KvHVK9eSAPVeDS8A&amp;ust=1462164966335897" TargetMode="Externa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profile.php?id=100002727986139" TargetMode="External"/><Relationship Id="rId3" Type="http://schemas.openxmlformats.org/officeDocument/2006/relationships/image" Target="../media/image15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w/url?sa=i&amp;rct=j&amp;q=&amp;esrc=s&amp;source=images&amp;cd=&amp;cad=rja&amp;uact=8&amp;ved=0ahUKEwje6fjEkLjMAhUMKZQKHfweAx8QjRwIBw&amp;url=http://blog.xuite.net/doublefish2/wretch/349156545-(%E8%B1%AB)%E5%82%B3%E9%A0%8C%E5%8D%83%E5%8F%A4%E7%9A%84%E3%80%8A%E6%99%9D%E9%8C%A6%E5%A0%82%E8%A8%98%E3%80%8B%E2%94%80%E2%94%80%E9%9F%93%E7%8E%8B%E5%BB%9F%EF%BC%8E%E6%99%9D%E9%8C%A6%E6%9B%B8%E9%99%A2&amp;psig=AFQjCNFXhQvfx0b04trpVddns29aRzT_SA&amp;ust=1462166409337875" TargetMode="Externa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ahUKEwjykYSGkLjMAhVHFJQKHb3EBP8QjRwIBw&amp;url=http://learning.sohu.com/20150212/n408951939.shtml&amp;psig=AFQjCNGKDeMeWE1D8fqP-PgdUAq8Shm42Q&amp;ust=1462165095670044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a0935910237@gmail.com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w/url?sa=i&amp;rct=j&amp;q=&amp;esrc=s&amp;source=images&amp;cd=&amp;cad=rja&amp;uact=8&amp;ved=0ahUKEwjsyMaWjbjMAhUBNZQKHSqwCEgQjRwIBw&amp;url=http://carlosfelice.com.ar/blog/2014/06/las-15-mejores-pizzerias-portenas/&amp;psig=AFQjCNHofgqdjHquR_mLgVE-w0yBCZy0Sw&amp;ust=1462165495468689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885" y="375728"/>
            <a:ext cx="10363200" cy="251352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臺灣中小學課堂中的古詩文教學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多元與創新篇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04959" y="2496184"/>
            <a:ext cx="9954883" cy="2570671"/>
          </a:xfrm>
        </p:spPr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國立臺北教育大學教授</a:t>
            </a: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國立臺灣戲曲學院副校長</a:t>
            </a:r>
            <a:endParaRPr lang="en-US" altLang="zh-TW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1E0589"/>
              </a:solidFill>
            </a:endParaRPr>
          </a:p>
          <a:p>
            <a:r>
              <a:rPr lang="zh-TW" altLang="en-US" b="1" dirty="0" smtClean="0">
                <a:solidFill>
                  <a:srgbClr val="E43C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孫 劍 秋    </a:t>
            </a:r>
            <a:endParaRPr lang="zh-TW" altLang="en-US" b="1" dirty="0">
              <a:solidFill>
                <a:srgbClr val="E43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8E2-BBE9-45DE-902D-4C5E0A1A622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07541" y="6080579"/>
            <a:ext cx="4182019" cy="365125"/>
          </a:xfrm>
        </p:spPr>
        <p:txBody>
          <a:bodyPr/>
          <a:lstStyle/>
          <a:p>
            <a:r>
              <a:rPr lang="zh-TW" altLang="en-US" sz="1400" b="1" dirty="0" smtClean="0">
                <a:solidFill>
                  <a:srgbClr val="1E05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臺灣中小學課堂中的古詩文教學</a:t>
            </a:r>
            <a:r>
              <a:rPr lang="en-US" altLang="zh-TW" sz="1400" b="1" dirty="0" smtClean="0">
                <a:solidFill>
                  <a:srgbClr val="1E05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b="1" dirty="0" smtClean="0">
                <a:solidFill>
                  <a:srgbClr val="1E05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多元與創新篇</a:t>
            </a:r>
            <a:endParaRPr lang="zh-TW" altLang="en-US" sz="1400" b="1" dirty="0">
              <a:solidFill>
                <a:srgbClr val="1E05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23" y="3329884"/>
            <a:ext cx="2062062" cy="2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780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3" y="431834"/>
            <a:ext cx="10938295" cy="5209841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32A1-EA21-4F06-86B2-CBF8CE8E38CC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643411"/>
      </p:ext>
    </p:extLst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5770" y="1824694"/>
            <a:ext cx="6976230" cy="4140678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latin typeface="+mn-ea"/>
                <a:ea typeface="+mn-ea"/>
              </a:rPr>
              <a:t/>
            </a:r>
            <a:br>
              <a:rPr lang="en-US" altLang="zh-TW" sz="5300" dirty="0" smtClean="0">
                <a:latin typeface="+mn-ea"/>
                <a:ea typeface="+mn-ea"/>
              </a:rPr>
            </a:br>
            <a:r>
              <a:rPr lang="zh-TW" altLang="en-US" sz="5300" dirty="0" smtClean="0">
                <a:latin typeface="+mn-ea"/>
                <a:ea typeface="+mn-ea"/>
              </a:rPr>
              <a:t>       </a:t>
            </a:r>
            <a:r>
              <a:rPr lang="en-US" altLang="zh-TW" sz="5300" dirty="0" smtClean="0">
                <a:latin typeface="+mn-ea"/>
                <a:ea typeface="+mn-ea"/>
              </a:rPr>
              <a:t/>
            </a:r>
            <a:br>
              <a:rPr lang="en-US" altLang="zh-TW" sz="5300" dirty="0" smtClean="0">
                <a:latin typeface="+mn-ea"/>
                <a:ea typeface="+mn-ea"/>
              </a:rPr>
            </a:br>
            <a:r>
              <a:rPr lang="zh-TW" altLang="en-US" sz="5300" dirty="0" smtClean="0">
                <a:latin typeface="+mn-ea"/>
                <a:ea typeface="+mn-ea"/>
              </a:rPr>
              <a:t>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379563"/>
            <a:ext cx="10363200" cy="125945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如何尋找古詩中的佳句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C4B8-04C9-41F6-95EC-E58B0E845364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" name="Picture 2" descr="http://www.duoziwang.com/image/201502/142313813012844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5" y="1741714"/>
            <a:ext cx="4484914" cy="39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89283187"/>
              </p:ext>
            </p:extLst>
          </p:nvPr>
        </p:nvGraphicFramePr>
        <p:xfrm>
          <a:off x="116115" y="1741714"/>
          <a:ext cx="7590971" cy="35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76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569343"/>
            <a:ext cx="10972800" cy="84829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一、體物入微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王維</a:t>
            </a:r>
            <a:r>
              <a:rPr lang="en-US" altLang="zh-TW" b="1" dirty="0" smtClean="0">
                <a:solidFill>
                  <a:srgbClr val="FF0000"/>
                </a:solidFill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</a:rPr>
              <a:t>漢江臨眺</a:t>
            </a:r>
            <a:r>
              <a:rPr lang="en-US" altLang="zh-TW" b="1" dirty="0" smtClean="0">
                <a:solidFill>
                  <a:srgbClr val="FF0000"/>
                </a:solidFill>
              </a:rPr>
              <a:t>》</a:t>
            </a:r>
            <a:r>
              <a:rPr lang="zh-TW" altLang="en-US" b="1" dirty="0" smtClean="0">
                <a:solidFill>
                  <a:srgbClr val="FF0000"/>
                </a:solidFill>
              </a:rPr>
              <a:t>：「江流天地外，山色有無中。」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/>
              <a:t>漢水浩瀚，似從天外而來；眺望江上山色，水則煙波浩渺，山則若有似無。一顯一隱，相映成趣。</a:t>
            </a:r>
            <a:endParaRPr lang="en-US" altLang="zh-TW" b="1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杜甫</a:t>
            </a:r>
            <a:r>
              <a:rPr lang="en-US" altLang="zh-TW" b="1" dirty="0">
                <a:solidFill>
                  <a:srgbClr val="FF0000"/>
                </a:solidFill>
              </a:rPr>
              <a:t>《</a:t>
            </a:r>
            <a:r>
              <a:rPr lang="zh-TW" altLang="en-US" b="1" dirty="0">
                <a:solidFill>
                  <a:srgbClr val="FF0000"/>
                </a:solidFill>
              </a:rPr>
              <a:t>水檻遣心二</a:t>
            </a:r>
            <a:r>
              <a:rPr lang="zh-TW" altLang="en-US" b="1" dirty="0" smtClean="0">
                <a:solidFill>
                  <a:srgbClr val="FF0000"/>
                </a:solidFill>
              </a:rPr>
              <a:t>首</a:t>
            </a:r>
            <a:r>
              <a:rPr lang="en-US" altLang="zh-TW" b="1" dirty="0" smtClean="0">
                <a:solidFill>
                  <a:srgbClr val="FF0000"/>
                </a:solidFill>
              </a:rPr>
              <a:t>·</a:t>
            </a:r>
            <a:r>
              <a:rPr lang="zh-TW" altLang="en-US" b="1" dirty="0" smtClean="0">
                <a:solidFill>
                  <a:srgbClr val="FF0000"/>
                </a:solidFill>
              </a:rPr>
              <a:t>其一</a:t>
            </a:r>
            <a:r>
              <a:rPr lang="en-US" altLang="zh-TW" b="1" dirty="0">
                <a:solidFill>
                  <a:srgbClr val="FF0000"/>
                </a:solidFill>
              </a:rPr>
              <a:t>》</a:t>
            </a:r>
            <a:r>
              <a:rPr lang="zh-TW" altLang="en-US" b="1" dirty="0" smtClean="0">
                <a:solidFill>
                  <a:srgbClr val="FF0000"/>
                </a:solidFill>
              </a:rPr>
              <a:t>：「細雨魚兒出，微風燕子斜。」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/>
              <a:t>細雨著水面而為漚，魚群逐漚嬉戲。</a:t>
            </a:r>
            <a:r>
              <a:rPr lang="zh-TW" altLang="en-US" b="1" dirty="0" smtClean="0">
                <a:solidFill>
                  <a:srgbClr val="0070C0"/>
                </a:solidFill>
              </a:rPr>
              <a:t>本句為俯察所見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r>
              <a:rPr lang="zh-TW" altLang="en-US" b="1" dirty="0" smtClean="0"/>
              <a:t>燕體輕弱，不能受風，故順勢斜飛。</a:t>
            </a:r>
            <a:r>
              <a:rPr lang="zh-TW" altLang="en-US" b="1" dirty="0" smtClean="0">
                <a:solidFill>
                  <a:srgbClr val="0070C0"/>
                </a:solidFill>
              </a:rPr>
              <a:t>本句為仰觀所見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b="1" dirty="0">
              <a:solidFill>
                <a:srgbClr val="FF0000"/>
              </a:solidFill>
            </a:endParaRPr>
          </a:p>
          <a:p>
            <a:endParaRPr lang="zh-TW" altLang="en-US" b="1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C5D-A12B-4E12-B636-5BF5B260A608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9031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二、情景交融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杜甫</a:t>
            </a:r>
            <a:r>
              <a:rPr lang="en-US" altLang="zh-TW" dirty="0">
                <a:solidFill>
                  <a:srgbClr val="FF0000"/>
                </a:solidFill>
              </a:rPr>
              <a:t>《</a:t>
            </a:r>
            <a:r>
              <a:rPr lang="zh-TW" altLang="en-US" dirty="0">
                <a:solidFill>
                  <a:srgbClr val="FF0000"/>
                </a:solidFill>
              </a:rPr>
              <a:t>蜀相</a:t>
            </a:r>
            <a:r>
              <a:rPr lang="en-US" altLang="zh-TW" dirty="0">
                <a:solidFill>
                  <a:srgbClr val="FF0000"/>
                </a:solidFill>
              </a:rPr>
              <a:t>》</a:t>
            </a:r>
            <a:r>
              <a:rPr lang="zh-TW" altLang="en-US" dirty="0">
                <a:solidFill>
                  <a:srgbClr val="FF0000"/>
                </a:solidFill>
              </a:rPr>
              <a:t>：「映階碧草自春色，隔葉黃鸝空好音。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寫的雖然是眼見之景，惟藉「自</a:t>
            </a:r>
            <a:r>
              <a:rPr lang="zh-TW" altLang="en-US" dirty="0"/>
              <a:t>」、</a:t>
            </a:r>
            <a:r>
              <a:rPr lang="zh-TW" altLang="en-US" dirty="0" smtClean="0"/>
              <a:t>「空」兩字，深寓對諸葛亮的眷念之情。</a:t>
            </a:r>
            <a:endParaRPr lang="en-US" altLang="zh-TW" dirty="0" smtClean="0"/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杜荀鶴</a:t>
            </a:r>
            <a:r>
              <a:rPr lang="en-US" altLang="zh-TW" dirty="0" smtClean="0">
                <a:solidFill>
                  <a:srgbClr val="FF0000"/>
                </a:solidFill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春宮怨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  <a:r>
              <a:rPr lang="zh-TW" altLang="en-US" dirty="0" smtClean="0">
                <a:solidFill>
                  <a:srgbClr val="FF0000"/>
                </a:solidFill>
              </a:rPr>
              <a:t>：「</a:t>
            </a:r>
            <a:r>
              <a:rPr lang="zh-TW" altLang="en-US" dirty="0">
                <a:solidFill>
                  <a:srgbClr val="FF0000"/>
                </a:solidFill>
              </a:rPr>
              <a:t>風暖鳥聲碎 日高花影</a:t>
            </a:r>
            <a:r>
              <a:rPr lang="zh-TW" altLang="en-US" dirty="0" smtClean="0">
                <a:solidFill>
                  <a:srgbClr val="FF0000"/>
                </a:solidFill>
              </a:rPr>
              <a:t>重。」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以</a:t>
            </a:r>
            <a:r>
              <a:rPr lang="zh-TW" altLang="en-US" dirty="0" smtClean="0"/>
              <a:t>「碎」</a:t>
            </a:r>
            <a:r>
              <a:rPr lang="zh-TW" altLang="en-US" dirty="0"/>
              <a:t>、</a:t>
            </a:r>
            <a:r>
              <a:rPr lang="zh-TW" altLang="en-US" dirty="0" smtClean="0"/>
              <a:t>「重」</a:t>
            </a:r>
            <a:r>
              <a:rPr lang="zh-TW" altLang="en-US" dirty="0"/>
              <a:t>兩</a:t>
            </a:r>
            <a:r>
              <a:rPr lang="zh-TW" altLang="en-US" dirty="0" smtClean="0"/>
              <a:t>字，隱喻</a:t>
            </a:r>
            <a:r>
              <a:rPr lang="zh-TW" altLang="en-US" dirty="0"/>
              <a:t>心中的</a:t>
            </a:r>
            <a:r>
              <a:rPr lang="zh-TW" altLang="en-US" dirty="0" smtClean="0"/>
              <a:t>「無奈」</a:t>
            </a:r>
            <a:r>
              <a:rPr lang="zh-TW" altLang="en-US" dirty="0"/>
              <a:t>、</a:t>
            </a:r>
            <a:r>
              <a:rPr lang="zh-TW" altLang="en-US" dirty="0" smtClean="0"/>
              <a:t>「糾結」。</a:t>
            </a:r>
            <a:endParaRPr lang="en-US" altLang="zh-TW" dirty="0" smtClean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BD05-95F3-49A6-9F18-BAE7F71E38DD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868259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三、以景自</a:t>
            </a:r>
            <a:r>
              <a:rPr lang="zh-TW" altLang="en-US" dirty="0" smtClean="0"/>
              <a:t>況之一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張籍</a:t>
            </a:r>
            <a:r>
              <a:rPr lang="en-US" altLang="zh-TW" dirty="0" smtClean="0">
                <a:solidFill>
                  <a:srgbClr val="FF0000"/>
                </a:solidFill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節婦吟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  <a:r>
              <a:rPr lang="zh-TW" altLang="en-US" dirty="0">
                <a:solidFill>
                  <a:srgbClr val="FF0000"/>
                </a:solidFill>
              </a:rPr>
              <a:t>：「君知妾有夫，贈妾雙明珠。感君纏綿意，繫在紅羅襦。妾家高樓連苑起，良人執戟明光裏。知君用心如日月，事夫誓擬同生死。還君明珠雙淚垂，恨不相逢未嫁時！</a:t>
            </a:r>
          </a:p>
          <a:p>
            <a:r>
              <a:rPr lang="zh-TW" altLang="en-US" dirty="0"/>
              <a:t>」李師道</a:t>
            </a:r>
            <a:r>
              <a:rPr lang="zh-TW" altLang="en-US" dirty="0" smtClean="0"/>
              <a:t>是唐朝藩鎮割據時的</a:t>
            </a:r>
            <a:r>
              <a:rPr lang="zh-TW" altLang="en-US" dirty="0"/>
              <a:t>平盧淄青節度使</a:t>
            </a:r>
            <a:r>
              <a:rPr lang="zh-TW" altLang="en-US" dirty="0" smtClean="0"/>
              <a:t>，當時的藩鎮</a:t>
            </a:r>
            <a:r>
              <a:rPr lang="zh-TW" altLang="en-US" dirty="0"/>
              <a:t>割據</a:t>
            </a:r>
            <a:r>
              <a:rPr lang="zh-TW" altLang="en-US" dirty="0" smtClean="0"/>
              <a:t>者利用</a:t>
            </a:r>
            <a:r>
              <a:rPr lang="zh-TW" altLang="en-US" dirty="0"/>
              <a:t>各種手段拉攏、勾結有名文人和中央官吏，</a:t>
            </a:r>
            <a:r>
              <a:rPr lang="zh-TW" altLang="en-US" dirty="0" smtClean="0"/>
              <a:t>以擴張</a:t>
            </a:r>
            <a:r>
              <a:rPr lang="zh-TW" altLang="en-US" dirty="0"/>
              <a:t>自己的</a:t>
            </a:r>
            <a:r>
              <a:rPr lang="zh-TW" altLang="en-US" dirty="0" smtClean="0"/>
              <a:t>勢力。這</a:t>
            </a:r>
            <a:r>
              <a:rPr lang="zh-TW" altLang="en-US" dirty="0"/>
              <a:t>首詩實際上是作者爲拒絕李師道的拉攏而寫的，只不過用了比興手法，說得比較委婉、客氣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5921-D325-4B36-98A7-5A4FFEF8B7C8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633920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三、以景自況</a:t>
            </a:r>
            <a:r>
              <a:rPr lang="zh-TW" altLang="en-US" dirty="0" smtClean="0"/>
              <a:t>之二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朱慶餘</a:t>
            </a:r>
            <a:r>
              <a:rPr lang="en-US" altLang="zh-TW" dirty="0">
                <a:solidFill>
                  <a:srgbClr val="FF0000"/>
                </a:solidFill>
              </a:rPr>
              <a:t>《</a:t>
            </a:r>
            <a:r>
              <a:rPr lang="zh-TW" altLang="en-US" dirty="0">
                <a:solidFill>
                  <a:srgbClr val="FF0000"/>
                </a:solidFill>
              </a:rPr>
              <a:t>近試上張水部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zh-TW" altLang="en-US" dirty="0">
                <a:solidFill>
                  <a:srgbClr val="FF0000"/>
                </a:solidFill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</a:rPr>
              <a:t>洞房</a:t>
            </a:r>
            <a:r>
              <a:rPr lang="zh-TW" altLang="en-US" dirty="0">
                <a:solidFill>
                  <a:srgbClr val="FF0000"/>
                </a:solidFill>
              </a:rPr>
              <a:t>昨夜停紅燭，待曉堂前拜舅姑</a:t>
            </a:r>
            <a:r>
              <a:rPr lang="zh-TW" altLang="en-US" dirty="0" smtClean="0">
                <a:solidFill>
                  <a:srgbClr val="FF0000"/>
                </a:solidFill>
              </a:rPr>
              <a:t>。妝</a:t>
            </a:r>
            <a:r>
              <a:rPr lang="zh-TW" altLang="en-US" dirty="0">
                <a:solidFill>
                  <a:srgbClr val="FF0000"/>
                </a:solidFill>
              </a:rPr>
              <a:t>罷低聲問夫婿，畫眉深淺入時無</a:t>
            </a:r>
            <a:r>
              <a:rPr lang="zh-TW" altLang="en-US" dirty="0" smtClean="0">
                <a:solidFill>
                  <a:srgbClr val="FF0000"/>
                </a:solidFill>
              </a:rPr>
              <a:t>？」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作者</a:t>
            </a:r>
            <a:r>
              <a:rPr lang="zh-TW" altLang="en-US" dirty="0"/>
              <a:t>於</a:t>
            </a:r>
            <a:r>
              <a:rPr lang="zh-TW" altLang="en-US" dirty="0" smtClean="0"/>
              <a:t>進士考期將近時，將舊作送呈水部郎中張籍。本詩中，作者自比新娘，將張籍比作新郎，主試官比作公婆，而將詩篇的優劣比作畫眉深淺。譬喻恰如其份，也因此獲得賞識與推薦。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5A69-E928-4EE9-B01A-052A5583925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117558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三、以景自況</a:t>
            </a:r>
            <a:r>
              <a:rPr lang="zh-TW" altLang="en-US" dirty="0" smtClean="0"/>
              <a:t>之三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仲燭亭</a:t>
            </a:r>
            <a:r>
              <a:rPr lang="en-US" altLang="zh-TW" dirty="0" smtClean="0">
                <a:solidFill>
                  <a:srgbClr val="FF0000"/>
                </a:solidFill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古樂府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  <a:r>
              <a:rPr lang="zh-TW" altLang="en-US" dirty="0" smtClean="0">
                <a:solidFill>
                  <a:srgbClr val="FF0000"/>
                </a:solidFill>
              </a:rPr>
              <a:t>：「託</a:t>
            </a:r>
            <a:r>
              <a:rPr lang="zh-TW" altLang="en-US" dirty="0">
                <a:solidFill>
                  <a:srgbClr val="FF0000"/>
                </a:solidFill>
              </a:rPr>
              <a:t>買吳綾</a:t>
            </a:r>
            <a:r>
              <a:rPr lang="zh-TW" altLang="en-US" dirty="0" smtClean="0">
                <a:solidFill>
                  <a:srgbClr val="FF0000"/>
                </a:solidFill>
              </a:rPr>
              <a:t>束，何須</a:t>
            </a:r>
            <a:r>
              <a:rPr lang="zh-TW" altLang="en-US" dirty="0">
                <a:solidFill>
                  <a:srgbClr val="FF0000"/>
                </a:solidFill>
              </a:rPr>
              <a:t>問短</a:t>
            </a:r>
            <a:r>
              <a:rPr lang="zh-TW" altLang="en-US" dirty="0" smtClean="0">
                <a:solidFill>
                  <a:srgbClr val="FF0000"/>
                </a:solidFill>
              </a:rPr>
              <a:t>長，妾</a:t>
            </a:r>
            <a:r>
              <a:rPr lang="zh-TW" altLang="en-US" dirty="0">
                <a:solidFill>
                  <a:srgbClr val="FF0000"/>
                </a:solidFill>
              </a:rPr>
              <a:t>身君慣</a:t>
            </a:r>
            <a:r>
              <a:rPr lang="zh-TW" altLang="en-US" dirty="0" smtClean="0">
                <a:solidFill>
                  <a:srgbClr val="FF0000"/>
                </a:solidFill>
              </a:rPr>
              <a:t>抱，尺寸</a:t>
            </a:r>
            <a:r>
              <a:rPr lang="zh-TW" altLang="en-US" dirty="0">
                <a:solidFill>
                  <a:srgbClr val="FF0000"/>
                </a:solidFill>
              </a:rPr>
              <a:t>細</a:t>
            </a:r>
            <a:r>
              <a:rPr lang="zh-TW" altLang="en-US" dirty="0" smtClean="0">
                <a:solidFill>
                  <a:srgbClr val="FF0000"/>
                </a:solidFill>
              </a:rPr>
              <a:t>思量。」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袁</a:t>
            </a:r>
            <a:r>
              <a:rPr lang="zh-TW" altLang="en-US" dirty="0"/>
              <a:t>枚</a:t>
            </a:r>
            <a:r>
              <a:rPr lang="en-US" altLang="zh-TW" dirty="0"/>
              <a:t>(</a:t>
            </a:r>
            <a:r>
              <a:rPr lang="zh-TW" altLang="en-US" dirty="0"/>
              <a:t>隨園詩話</a:t>
            </a:r>
            <a:r>
              <a:rPr lang="en-US" altLang="zh-TW" dirty="0"/>
              <a:t>》,</a:t>
            </a:r>
            <a:r>
              <a:rPr lang="zh-TW" altLang="en-US" dirty="0"/>
              <a:t>中間有一段這樣的記載</a:t>
            </a:r>
            <a:r>
              <a:rPr lang="en-US" altLang="zh-TW" dirty="0"/>
              <a:t>:</a:t>
            </a:r>
            <a:r>
              <a:rPr lang="zh-TW" altLang="en-US" dirty="0"/>
              <a:t>「仲燭亭在杭州</a:t>
            </a:r>
            <a:r>
              <a:rPr lang="en-US" altLang="zh-TW" dirty="0"/>
              <a:t>,</a:t>
            </a:r>
            <a:r>
              <a:rPr lang="zh-TW" altLang="en-US" dirty="0"/>
              <a:t>屢為薦館。最後將薦往蕪湖</a:t>
            </a:r>
            <a:r>
              <a:rPr lang="en-US" altLang="zh-TW" dirty="0"/>
              <a:t>,</a:t>
            </a:r>
            <a:r>
              <a:rPr lang="zh-TW" altLang="en-US" dirty="0" smtClean="0"/>
              <a:t>札問需脩金</a:t>
            </a:r>
            <a:r>
              <a:rPr lang="en-US" altLang="zh-TW" dirty="0"/>
              <a:t>(</a:t>
            </a:r>
            <a:r>
              <a:rPr lang="zh-TW" altLang="en-US" dirty="0"/>
              <a:t>俸金</a:t>
            </a:r>
            <a:r>
              <a:rPr lang="en-US" altLang="zh-TW" dirty="0"/>
              <a:t>)</a:t>
            </a:r>
            <a:r>
              <a:rPr lang="zh-TW" altLang="en-US" dirty="0"/>
              <a:t>若干</a:t>
            </a:r>
            <a:r>
              <a:rPr lang="en-US" altLang="zh-TW" dirty="0"/>
              <a:t>,</a:t>
            </a:r>
            <a:r>
              <a:rPr lang="zh-TW" altLang="en-US" dirty="0"/>
              <a:t>仲不答</a:t>
            </a:r>
            <a:r>
              <a:rPr lang="en-US" altLang="zh-TW" dirty="0"/>
              <a:t>,</a:t>
            </a:r>
            <a:r>
              <a:rPr lang="zh-TW" altLang="en-US" dirty="0"/>
              <a:t>但寄古樂府一首。</a:t>
            </a:r>
            <a:r>
              <a:rPr lang="zh-TW" altLang="en-US" dirty="0" smtClean="0"/>
              <a:t>」此詩將家境狀況比作腰身，需多少薪津始能維持家計，比喻成需多少吳綾始能裁製新裝。要求薪水多寡，總是難以啟齒，所以轉請袁枚代為思量。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6F8A-74FB-4851-96F1-90B074E8D72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809896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觀察力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/>
              <a:t>閒來無事</a:t>
            </a:r>
            <a:r>
              <a:rPr lang="zh-TW" altLang="zh-TW" sz="4400" dirty="0"/>
              <a:t>不從容，睡覺東窗日已紅</a:t>
            </a:r>
            <a:r>
              <a:rPr lang="zh-TW" altLang="zh-TW" sz="4400" dirty="0" smtClean="0"/>
              <a:t>；</a:t>
            </a:r>
            <a:endParaRPr lang="en-US" altLang="zh-TW" sz="4400" dirty="0" smtClean="0"/>
          </a:p>
          <a:p>
            <a:r>
              <a:rPr lang="zh-TW" altLang="zh-TW" sz="4400" dirty="0" smtClean="0">
                <a:solidFill>
                  <a:srgbClr val="FF0000"/>
                </a:solidFill>
              </a:rPr>
              <a:t>萬物</a:t>
            </a:r>
            <a:r>
              <a:rPr lang="zh-TW" altLang="zh-TW" sz="4400" dirty="0">
                <a:solidFill>
                  <a:srgbClr val="FF0000"/>
                </a:solidFill>
              </a:rPr>
              <a:t>靜觀皆自得</a:t>
            </a:r>
            <a:r>
              <a:rPr lang="zh-TW" altLang="zh-TW" sz="4400" dirty="0"/>
              <a:t>，四時佳興與人同</a:t>
            </a:r>
            <a:r>
              <a:rPr lang="zh-TW" altLang="zh-TW" sz="4400" dirty="0" smtClean="0"/>
              <a:t>。</a:t>
            </a:r>
            <a:endParaRPr lang="en-US" altLang="zh-TW" sz="4400" dirty="0" smtClean="0"/>
          </a:p>
          <a:p>
            <a:r>
              <a:rPr lang="zh-TW" altLang="zh-TW" sz="4400" dirty="0" smtClean="0"/>
              <a:t>道</a:t>
            </a:r>
            <a:r>
              <a:rPr lang="zh-TW" altLang="zh-TW" sz="4400" dirty="0"/>
              <a:t>通天地</a:t>
            </a:r>
            <a:r>
              <a:rPr lang="zh-TW" altLang="zh-TW" sz="4400" dirty="0" smtClean="0"/>
              <a:t>有形外</a:t>
            </a:r>
            <a:r>
              <a:rPr lang="zh-TW" altLang="zh-TW" sz="4400" dirty="0"/>
              <a:t>，思入風雲變態中；</a:t>
            </a:r>
            <a:endParaRPr lang="en-US" altLang="zh-TW" sz="4400" dirty="0" smtClean="0"/>
          </a:p>
          <a:p>
            <a:r>
              <a:rPr lang="zh-TW" altLang="zh-TW" sz="4400" dirty="0" smtClean="0"/>
              <a:t>富貴</a:t>
            </a:r>
            <a:r>
              <a:rPr lang="zh-TW" altLang="zh-TW" sz="4400" dirty="0"/>
              <a:t>不淫貧賤樂，男兒到此是豪雄</a:t>
            </a:r>
            <a:r>
              <a:rPr lang="zh-TW" altLang="zh-TW" sz="4400" dirty="0" smtClean="0"/>
              <a:t>。</a:t>
            </a:r>
            <a:endParaRPr lang="en-US" altLang="zh-TW" sz="4400" dirty="0" smtClean="0"/>
          </a:p>
          <a:p>
            <a:r>
              <a:rPr lang="zh-TW" altLang="zh-TW" sz="4400" dirty="0" smtClean="0"/>
              <a:t>〈</a:t>
            </a:r>
            <a:r>
              <a:rPr lang="zh-TW" altLang="zh-TW" sz="4400" dirty="0"/>
              <a:t>宋‧程顥‧秋日偶成</a:t>
            </a:r>
            <a:r>
              <a:rPr lang="zh-TW" altLang="zh-TW" sz="4400" dirty="0" smtClean="0"/>
              <a:t>〉</a:t>
            </a:r>
            <a:endParaRPr lang="en-US" altLang="zh-TW" sz="4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7D4B-B867-4DB4-B8D7-7D9567CBD66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61159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觀察力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袁宏道</a:t>
            </a:r>
            <a:r>
              <a:rPr lang="zh-TW" altLang="en-US" dirty="0"/>
              <a:t>：「善畫者，師物不師人；善學者，師心不師道</a:t>
            </a:r>
            <a:r>
              <a:rPr lang="zh-TW" altLang="en-US" dirty="0" smtClean="0"/>
              <a:t>； 善</a:t>
            </a:r>
            <a:r>
              <a:rPr lang="zh-TW" altLang="en-US" dirty="0"/>
              <a:t>為詩者，師森羅萬象，不師先輩。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張大千</a:t>
            </a:r>
            <a:r>
              <a:rPr lang="zh-TW" altLang="en-US" dirty="0"/>
              <a:t>：「凡經我眼皆為我有。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 smtClean="0"/>
              <a:t>英國</a:t>
            </a:r>
            <a:r>
              <a:rPr lang="zh-TW" altLang="en-US" dirty="0"/>
              <a:t>詩人勃來克：「一砂一世界，一花一天堂，手中掌握無限，剎那便是永恆。」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200-5E09-4AB4-8205-CC34F4C631CD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325009"/>
      </p:ext>
    </p:extLst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觀察力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018581"/>
            <a:ext cx="10972800" cy="4107583"/>
          </a:xfrm>
        </p:spPr>
        <p:txBody>
          <a:bodyPr/>
          <a:lstStyle/>
          <a:p>
            <a:r>
              <a:rPr lang="zh-TW" altLang="en-US" dirty="0"/>
              <a:t>所謂「觀察力」便是「凡經我眼皆為我有」，世上萬事、萬物莫不存在我們心中。眼觀四面，放眼望去，我們所處的花花世界，不僅色彩繽紛，而且變化萬千，無一不在刺激我們的視覺感受，只要我們用心地用「眼」觀察，便可發現身邊其實有許多唾手可得的題材，供我們盡情寫作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88DD-4F6C-4BF3-A6D1-651C31AD5C24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043107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5085" y="246744"/>
            <a:ext cx="10972800" cy="1741714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國民中小學九年一貫課程綱要語文學習領域（國語文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編選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6716" y="2077279"/>
            <a:ext cx="8735683" cy="4048886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576458" y="6333218"/>
            <a:ext cx="2844800" cy="365125"/>
          </a:xfrm>
        </p:spPr>
        <p:txBody>
          <a:bodyPr/>
          <a:lstStyle/>
          <a:p>
            <a:fld id="{8DCE0A93-D559-4DBA-93A0-DC9CE6104012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181602551"/>
              </p:ext>
            </p:extLst>
          </p:nvPr>
        </p:nvGraphicFramePr>
        <p:xfrm>
          <a:off x="2728686" y="1546979"/>
          <a:ext cx="8084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599949"/>
      </p:ext>
    </p:extLst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 smtClean="0"/>
              <a:t>描寫力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描寫聲音相當不易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但是</a:t>
            </a:r>
            <a:r>
              <a:rPr lang="zh-TW" altLang="zh-TW" dirty="0" smtClean="0"/>
              <a:t>「</a:t>
            </a:r>
            <a:r>
              <a:rPr lang="zh-TW" altLang="zh-TW" dirty="0"/>
              <a:t>聲音」讓人感受到生命的可喜，作家</a:t>
            </a:r>
            <a:r>
              <a:rPr lang="zh-TW" altLang="zh-TW" dirty="0" smtClean="0"/>
              <a:t>如果</a:t>
            </a:r>
            <a:r>
              <a:rPr lang="zh-TW" altLang="en-US" dirty="0" smtClean="0"/>
              <a:t>缺乏</a:t>
            </a:r>
            <a:r>
              <a:rPr lang="zh-TW" altLang="zh-TW" dirty="0" smtClean="0"/>
              <a:t>這</a:t>
            </a:r>
            <a:r>
              <a:rPr lang="zh-TW" altLang="zh-TW" dirty="0"/>
              <a:t>一味，作品就失去另一種風貌，足見聽力影響寫作之深。 </a:t>
            </a:r>
            <a:endParaRPr lang="en-US" altLang="zh-TW" dirty="0" smtClean="0"/>
          </a:p>
          <a:p>
            <a:r>
              <a:rPr lang="zh-TW" altLang="zh-TW" dirty="0" smtClean="0"/>
              <a:t>古今</a:t>
            </a:r>
            <a:r>
              <a:rPr lang="zh-TW" altLang="zh-TW" dirty="0"/>
              <a:t>以描寫聲音著名的佳作，計有宋代歐陽修〈秋聲賦〉、唐代白居易〈琵琶行〉、劉鶚〈明湖居聽書〉、余光中的〈聽聽那冷雨〉……等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藉由對聲音的感動與觸發，撥動我們心中那一根</a:t>
            </a:r>
            <a:r>
              <a:rPr lang="zh-TW" altLang="zh-TW" dirty="0" smtClean="0"/>
              <a:t>弦</a:t>
            </a:r>
            <a:r>
              <a:rPr lang="zh-TW" altLang="en-US" dirty="0" smtClean="0"/>
              <a:t>，</a:t>
            </a:r>
            <a:r>
              <a:rPr lang="zh-TW" altLang="zh-TW" dirty="0"/>
              <a:t>因它而微笑，也因它而哭泣。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7D5-7FFA-486D-A138-892F867E16D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5482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白居易〈琵琶行</a:t>
            </a:r>
            <a:r>
              <a:rPr lang="zh-TW" altLang="zh-TW" dirty="0" smtClean="0"/>
              <a:t>〉</a:t>
            </a:r>
            <a:r>
              <a:rPr lang="zh-TW" altLang="zh-TW" dirty="0"/>
              <a:t>第二段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65538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TW" sz="4000" dirty="0" smtClean="0"/>
              <a:t>大</a:t>
            </a:r>
            <a:r>
              <a:rPr lang="zh-TW" altLang="zh-TW" sz="4000" dirty="0"/>
              <a:t>絃嘈嘈如急雨，小絃切切如私語</a:t>
            </a:r>
            <a:r>
              <a:rPr lang="zh-TW" altLang="zh-TW" sz="4000" dirty="0" smtClean="0"/>
              <a:t>；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嘈</a:t>
            </a:r>
            <a:r>
              <a:rPr lang="zh-TW" altLang="zh-TW" sz="4000" dirty="0"/>
              <a:t>嘈切切錯雜彈，大珠小珠落玉盤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/>
              <a:t>間關鶯語花底滑，幽咽泉流水下灘。</a:t>
            </a:r>
          </a:p>
          <a:p>
            <a:pPr marL="0" indent="0">
              <a:buNone/>
            </a:pPr>
            <a:r>
              <a:rPr lang="zh-TW" altLang="en-US" sz="4000" dirty="0" smtClean="0"/>
              <a:t>水</a:t>
            </a:r>
            <a:r>
              <a:rPr lang="zh-TW" altLang="zh-TW" sz="4000" dirty="0" smtClean="0"/>
              <a:t>泉</a:t>
            </a:r>
            <a:r>
              <a:rPr lang="zh-TW" altLang="zh-TW" sz="4000" dirty="0"/>
              <a:t>冷澀弦凝絕，凝絕不通聲暫歇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別</a:t>
            </a:r>
            <a:r>
              <a:rPr lang="zh-TW" altLang="zh-TW" sz="4000" dirty="0"/>
              <a:t>有幽愁暗恨生，此時無聲勝有聲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銀</a:t>
            </a:r>
            <a:r>
              <a:rPr lang="zh-TW" altLang="zh-TW" sz="4000" dirty="0"/>
              <a:t>瓶乍破水漿迸，鐵騎突出刀槍鳴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曲</a:t>
            </a:r>
            <a:r>
              <a:rPr lang="zh-TW" altLang="zh-TW" sz="4000" dirty="0"/>
              <a:t>終收撥當心畫，四弦一聲如裂帛</a:t>
            </a:r>
            <a:r>
              <a:rPr lang="zh-TW" altLang="zh-TW" sz="4000" dirty="0" smtClean="0"/>
              <a:t>。</a:t>
            </a:r>
            <a:endParaRPr lang="zh-TW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3015156" y="5993418"/>
            <a:ext cx="4615355" cy="851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琵琶樂曲的音樂形象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8285765" y="1671148"/>
            <a:ext cx="3906235" cy="6069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/>
              <a:t>由沉重低吟到輕細幽柔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8285765" y="2493421"/>
            <a:ext cx="3906235" cy="6069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/>
              <a:t>圓潤悅耳、抑揚錯落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285765" y="4652473"/>
            <a:ext cx="3906235" cy="6069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樂音突轉，成狂猛雄壯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8285764" y="5416908"/>
            <a:ext cx="3906235" cy="6069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/>
              <a:t>撕裂縑</a:t>
            </a:r>
            <a:r>
              <a:rPr lang="zh-TW" altLang="zh-TW" sz="2800" dirty="0" smtClean="0"/>
              <a:t>帛清厲聲</a:t>
            </a:r>
            <a:r>
              <a:rPr lang="zh-TW" altLang="en-US" sz="2800" dirty="0" smtClean="0"/>
              <a:t>音收束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8285765" y="3223229"/>
            <a:ext cx="3906235" cy="6069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聲音再轉入</a:t>
            </a:r>
            <a:r>
              <a:rPr lang="zh-TW" altLang="zh-TW" sz="2800" dirty="0"/>
              <a:t>低沉細弱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8285271" y="3949456"/>
            <a:ext cx="3906235" cy="6069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 smtClean="0"/>
              <a:t>低沉</a:t>
            </a:r>
            <a:r>
              <a:rPr lang="zh-TW" altLang="zh-TW" sz="2800" dirty="0"/>
              <a:t>細弱，到近於停歇</a:t>
            </a:r>
            <a:endParaRPr lang="zh-TW" altLang="en-US" sz="280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7B1B-DDB2-4C8A-B2FB-5D427F639466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3957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描寫力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此十四句</a:t>
            </a:r>
            <a:r>
              <a:rPr lang="zh-TW" altLang="en-US" dirty="0"/>
              <a:t>，全在描寫琵琶樂曲的音樂形象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由</a:t>
            </a:r>
            <a:r>
              <a:rPr lang="zh-TW" altLang="en-US" dirty="0"/>
              <a:t>沉重低吟到輕細幽柔，由圓潤悅耳、抑揚錯落到流暢婉轉、鶯聲燕語，再由低沉細弱，到近於停歇。隨之猛然而起狂風暴雨般濺射出來，到最後用撥子在琵琶中心一劃，如撕裂縑帛的清厲聲後，樂音戛然而止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白居易</a:t>
            </a:r>
            <a:r>
              <a:rPr lang="zh-TW" altLang="en-US" dirty="0"/>
              <a:t>運用一連串生動的</a:t>
            </a:r>
            <a:r>
              <a:rPr lang="zh-TW" altLang="en-US" dirty="0">
                <a:solidFill>
                  <a:srgbClr val="FF0000"/>
                </a:solidFill>
              </a:rPr>
              <a:t>譬喻</a:t>
            </a:r>
            <a:r>
              <a:rPr lang="zh-TW" altLang="en-US" dirty="0"/>
              <a:t>，使</a:t>
            </a:r>
            <a:r>
              <a:rPr lang="zh-TW" altLang="en-US" dirty="0">
                <a:solidFill>
                  <a:srgbClr val="FF0000"/>
                </a:solidFill>
              </a:rPr>
              <a:t>抽象</a:t>
            </a:r>
            <a:r>
              <a:rPr lang="zh-TW" altLang="en-US" dirty="0"/>
              <a:t>的音樂形象轉</a:t>
            </a:r>
            <a:r>
              <a:rPr lang="zh-TW" altLang="en-US" dirty="0">
                <a:solidFill>
                  <a:srgbClr val="FF0000"/>
                </a:solidFill>
              </a:rPr>
              <a:t>變</a:t>
            </a:r>
            <a:r>
              <a:rPr lang="zh-TW" altLang="en-US" dirty="0"/>
              <a:t>成</a:t>
            </a:r>
            <a:r>
              <a:rPr lang="zh-TW" altLang="en-US" dirty="0">
                <a:solidFill>
                  <a:srgbClr val="FF0000"/>
                </a:solidFill>
              </a:rPr>
              <a:t>具體</a:t>
            </a:r>
            <a:r>
              <a:rPr lang="zh-TW" altLang="en-US" dirty="0"/>
              <a:t>的視覺形象。讓讀者隨著文字起伏感受、如臨其境，時而悲淒、時而舒卷、時而婉轉動人、時而驚心動魄。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00D8-77C7-4BF6-A4D2-C9B3ABFD74BA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697371"/>
      </p:ext>
    </p:extLst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劉鶚〈明湖居聽書〉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>
                <a:solidFill>
                  <a:srgbClr val="FF0000"/>
                </a:solidFill>
              </a:rPr>
              <a:t>像</a:t>
            </a:r>
            <a:r>
              <a:rPr lang="zh-TW" altLang="zh-TW" sz="4000" dirty="0"/>
              <a:t>一線鋼絲拋入</a:t>
            </a:r>
            <a:r>
              <a:rPr lang="zh-TW" altLang="zh-TW" sz="4000" dirty="0" smtClean="0"/>
              <a:t>天際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恍</a:t>
            </a:r>
            <a:r>
              <a:rPr lang="zh-TW" altLang="zh-TW" sz="4000" dirty="0">
                <a:solidFill>
                  <a:srgbClr val="FF0000"/>
                </a:solidFill>
              </a:rPr>
              <a:t>如</a:t>
            </a:r>
            <a:r>
              <a:rPr lang="zh-TW" altLang="zh-TW" sz="4000" dirty="0"/>
              <a:t>由傲來峯西面攀登泰山的</a:t>
            </a:r>
            <a:r>
              <a:rPr lang="zh-TW" altLang="zh-TW" sz="4000" dirty="0" smtClean="0"/>
              <a:t>景象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FF0000"/>
                </a:solidFill>
              </a:rPr>
              <a:t>如</a:t>
            </a:r>
            <a:r>
              <a:rPr lang="zh-TW" altLang="zh-TW" sz="4000" dirty="0" smtClean="0"/>
              <a:t>一</a:t>
            </a:r>
            <a:r>
              <a:rPr lang="zh-TW" altLang="zh-TW" sz="4000" dirty="0"/>
              <a:t>條飛蛇在黃山三十六峯中腰裏盤旋</a:t>
            </a:r>
            <a:r>
              <a:rPr lang="zh-TW" altLang="zh-TW" sz="4000" dirty="0" smtClean="0"/>
              <a:t>穿插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FF0000"/>
                </a:solidFill>
              </a:rPr>
              <a:t>像</a:t>
            </a:r>
            <a:r>
              <a:rPr lang="zh-TW" altLang="zh-TW" sz="4000" dirty="0"/>
              <a:t>放那東洋煙火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100302" y="4920812"/>
            <a:ext cx="4995698" cy="851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600" dirty="0"/>
              <a:t>劉鶚形容王小玉的歌聲</a:t>
            </a:r>
            <a:endParaRPr lang="zh-TW" altLang="en-US" sz="36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03D-274F-4787-AFA4-B9CEF53D2F64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30806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描寫力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描寫</a:t>
            </a:r>
            <a:r>
              <a:rPr lang="zh-TW" altLang="en-US" dirty="0"/>
              <a:t>聲音的譬喻技巧，亦見於劉鶚</a:t>
            </a:r>
            <a:r>
              <a:rPr lang="en-US" altLang="zh-TW" dirty="0"/>
              <a:t>〈</a:t>
            </a:r>
            <a:r>
              <a:rPr lang="zh-TW" altLang="en-US" dirty="0"/>
              <a:t>明湖居聽書</a:t>
            </a:r>
            <a:r>
              <a:rPr lang="en-US" altLang="zh-TW" dirty="0"/>
              <a:t>〉</a:t>
            </a:r>
            <a:r>
              <a:rPr lang="zh-TW" altLang="en-US" dirty="0"/>
              <a:t>。其中黑妞、白妞說書一段，以具體的視覺形象，譬喻形容抽象的感覺。劉鶚形容王小玉的歌聲，用了四個喻依：「</a:t>
            </a:r>
            <a:r>
              <a:rPr lang="zh-TW" altLang="en-US" dirty="0">
                <a:solidFill>
                  <a:srgbClr val="FF0000"/>
                </a:solidFill>
              </a:rPr>
              <a:t>像一線鋼絲拋入天際」、「恍如由傲來峯西面攀登泰山的景象」、「如一條飛蛇在黃山三十六峯中腰裏盤旋穿插」、「像放那東洋煙火」</a:t>
            </a:r>
            <a:r>
              <a:rPr lang="zh-TW" altLang="en-US" dirty="0"/>
              <a:t>，此乃運用明喻方式表達的「博喻」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已故之沈謙教授對</a:t>
            </a:r>
            <a:r>
              <a:rPr lang="zh-TW" altLang="en-US" dirty="0"/>
              <a:t>劉鶚形容王小玉歌聲時所使用的修辭，評析如下：「</a:t>
            </a:r>
            <a:r>
              <a:rPr lang="en-US" altLang="zh-TW" dirty="0"/>
              <a:t>……</a:t>
            </a:r>
            <a:r>
              <a:rPr lang="zh-TW" altLang="en-US" dirty="0"/>
              <a:t>翻空立奇，變化多端。同時兼用</a:t>
            </a:r>
            <a:r>
              <a:rPr lang="en-US" altLang="zh-TW" dirty="0"/>
              <a:t>『</a:t>
            </a:r>
            <a:r>
              <a:rPr lang="zh-TW" altLang="en-US" dirty="0"/>
              <a:t>示現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『</a:t>
            </a:r>
            <a:r>
              <a:rPr lang="zh-TW" altLang="en-US" dirty="0"/>
              <a:t>層遞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『</a:t>
            </a:r>
            <a:r>
              <a:rPr lang="zh-TW" altLang="en-US" dirty="0"/>
              <a:t>頂真</a:t>
            </a:r>
            <a:r>
              <a:rPr lang="en-US" altLang="zh-TW" dirty="0"/>
              <a:t>』</a:t>
            </a:r>
            <a:r>
              <a:rPr lang="zh-TW" altLang="en-US" dirty="0"/>
              <a:t>的修辭法，其筆法之神奇莫測，令人嘆為觀止。但最基本最重要的表達方式仍屬</a:t>
            </a:r>
            <a:r>
              <a:rPr lang="en-US" altLang="zh-TW" dirty="0"/>
              <a:t>『</a:t>
            </a:r>
            <a:r>
              <a:rPr lang="zh-TW" altLang="en-US" dirty="0"/>
              <a:t>博喻</a:t>
            </a:r>
            <a:r>
              <a:rPr lang="en-US" altLang="zh-TW" dirty="0" smtClean="0"/>
              <a:t>』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643A-65F2-40A6-8824-68D367650E6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56050"/>
      </p:ext>
    </p:extLst>
  </p:cSld>
  <p:clrMapOvr>
    <a:masterClrMapping/>
  </p:clrMapOvr>
  <p:transition spd="med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感受力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0763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「黃昏風雨瞑園林，殘菊飄零滿地金。秋英不比春花落，為報詩人仔細吟。」（前二句：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宋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王安石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殘菊</a:t>
            </a:r>
            <a:r>
              <a:rPr lang="en-US" altLang="zh-TW" dirty="0">
                <a:solidFill>
                  <a:srgbClr val="FF0000"/>
                </a:solidFill>
              </a:rPr>
              <a:t>〉</a:t>
            </a:r>
            <a:r>
              <a:rPr lang="zh-TW" altLang="en-US" dirty="0">
                <a:solidFill>
                  <a:srgbClr val="FF0000"/>
                </a:solidFill>
              </a:rPr>
              <a:t>）（後二句：宋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蘇軾） </a:t>
            </a:r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禮記樂記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：「人心之動，物使之然也。感於物而動，故形於聲。」</a:t>
            </a:r>
            <a:endParaRPr lang="en-US" altLang="zh-TW" dirty="0" smtClean="0"/>
          </a:p>
          <a:p>
            <a:r>
              <a:rPr lang="zh-TW" altLang="en-US" dirty="0" smtClean="0"/>
              <a:t>當</a:t>
            </a:r>
            <a:r>
              <a:rPr lang="zh-TW" altLang="en-US" dirty="0"/>
              <a:t>我們看到殘</a:t>
            </a:r>
            <a:r>
              <a:rPr lang="zh-TW" altLang="en-US" dirty="0" smtClean="0"/>
              <a:t>菊遍地</a:t>
            </a:r>
            <a:r>
              <a:rPr lang="zh-TW" altLang="en-US" dirty="0"/>
              <a:t>時，內心第一個念頭是什麼？詩人說它像黃金般絢爛</a:t>
            </a:r>
            <a:r>
              <a:rPr lang="zh-TW" altLang="en-US" dirty="0" smtClean="0"/>
              <a:t>奪目！這樣</a:t>
            </a:r>
            <a:r>
              <a:rPr lang="zh-TW" altLang="en-US" dirty="0"/>
              <a:t>的感受既特殊又美麗，令人印象深刻。文章著重個人感覺，能有特殊的感受才能讓人耳目一新，因此，注意內心的想法亦是寫出好文章的要素。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4B4-EA1A-40FD-ADCD-6351BD170B69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362064"/>
      </p:ext>
    </p:extLst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感受力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同樣的楓葉，暢樂冶遊的杜牧，感受是：</a:t>
            </a:r>
            <a:endParaRPr lang="en-US" altLang="zh-TW" sz="4400" dirty="0" smtClean="0"/>
          </a:p>
          <a:p>
            <a:r>
              <a:rPr lang="zh-TW" altLang="zh-TW" sz="4400" dirty="0" smtClean="0">
                <a:solidFill>
                  <a:srgbClr val="FF0000"/>
                </a:solidFill>
              </a:rPr>
              <a:t>「</a:t>
            </a:r>
            <a:r>
              <a:rPr lang="zh-TW" altLang="en-US" sz="4400" dirty="0" smtClean="0">
                <a:solidFill>
                  <a:srgbClr val="FF0000"/>
                </a:solidFill>
              </a:rPr>
              <a:t>停車坐愛楓林晚，霜葉紅於二月花。」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/>
              <a:t>但</a:t>
            </a:r>
            <a:r>
              <a:rPr lang="zh-TW" altLang="en-US" sz="4400" dirty="0" smtClean="0"/>
              <a:t>在長亭送別的崔鶯鶯看來，卻是：</a:t>
            </a:r>
            <a:endParaRPr lang="en-US" altLang="zh-TW" sz="4400" dirty="0" smtClean="0"/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「朝來誰染霜林醉，總是離人淚。</a:t>
            </a:r>
            <a:r>
              <a:rPr lang="zh-TW" altLang="en-US" sz="4400" dirty="0">
                <a:solidFill>
                  <a:srgbClr val="FF0000"/>
                </a:solidFill>
              </a:rPr>
              <a:t>」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1B00-6D87-4EB9-8D15-4A3C0CAE15E2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898259"/>
      </p:ext>
    </p:extLst>
  </p:cSld>
  <p:clrMapOvr>
    <a:masterClrMapping/>
  </p:clrMapOvr>
  <p:transition spd="med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感受力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897811"/>
            <a:ext cx="10972800" cy="4228353"/>
          </a:xfrm>
        </p:spPr>
        <p:txBody>
          <a:bodyPr/>
          <a:lstStyle/>
          <a:p>
            <a:r>
              <a:rPr lang="zh-TW" altLang="en-US" dirty="0" smtClean="0"/>
              <a:t>同一明月，思念友人的晏殊，感受是：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「明月不諳離別苦，斜光到曉穿朱戶。」（蝶戀花）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而張泌的體會是：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「多情只有春庭月，猶為離人照落花。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r>
              <a:rPr lang="zh-TW" altLang="en-US" dirty="0" smtClean="0">
                <a:solidFill>
                  <a:srgbClr val="FF0000"/>
                </a:solidFill>
              </a:rPr>
              <a:t>（寄人）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3C4-4FF2-4970-865F-72D226CB837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095830"/>
      </p:ext>
    </p:extLst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感受力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同樣的楊柳，多情的劉禹錫認為是：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「長安陌上無窮樹，唯有垂楊管離別。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r>
              <a:rPr lang="zh-TW" altLang="en-US" dirty="0" smtClean="0">
                <a:solidFill>
                  <a:srgbClr val="FF0000"/>
                </a:solidFill>
              </a:rPr>
              <a:t>（楊柳枝）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而表達苦候心情的韋莊</a:t>
            </a:r>
            <a:r>
              <a:rPr lang="zh-TW" altLang="en-US" dirty="0"/>
              <a:t>，則認為：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「</a:t>
            </a:r>
            <a:r>
              <a:rPr lang="zh-TW" altLang="en-US" dirty="0">
                <a:solidFill>
                  <a:srgbClr val="FF0000"/>
                </a:solidFill>
              </a:rPr>
              <a:t>無情最是臺城柳，依舊煙籠十月堤。」（楊柳枝）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D91E-B18A-408B-82B7-29225A047A7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096653"/>
      </p:ext>
    </p:extLst>
  </p:cSld>
  <p:clrMapOvr>
    <a:masterClrMapping/>
  </p:clrMapOvr>
  <p:transition spd="med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感受力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所以要呈現動人的藝術表現手法，固然需修辭學上的烘托與陪襯。但是以景帶出詩人的心靈感受，才是真正能打動人心的作品。</a:t>
            </a:r>
            <a:endParaRPr lang="zh-TW" altLang="en-US" sz="4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E358-71B6-46D6-BF70-B174E7B7C67A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417053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93630"/>
            <a:ext cx="10972800" cy="1702828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國民中小學九年一貫課程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學習領域（國語文）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DC85-56B4-4C3A-985B-58B23D06540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40359249"/>
              </p:ext>
            </p:extLst>
          </p:nvPr>
        </p:nvGraphicFramePr>
        <p:xfrm>
          <a:off x="2249715" y="11550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115239"/>
      </p:ext>
    </p:extLst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 smtClean="0"/>
              <a:t>閱讀力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「</a:t>
            </a:r>
            <a:r>
              <a:rPr lang="zh-TW" altLang="zh-TW" b="1" dirty="0">
                <a:solidFill>
                  <a:srgbClr val="FF0000"/>
                </a:solidFill>
              </a:rPr>
              <a:t>半畝方塘一鑑開，天光雲影共徘徊；問渠那得清如許？為有源頭活水來。</a:t>
            </a:r>
            <a:r>
              <a:rPr lang="zh-TW" altLang="zh-TW" dirty="0">
                <a:solidFill>
                  <a:srgbClr val="FF0000"/>
                </a:solidFill>
              </a:rPr>
              <a:t>」〈宋‧朱熹‧觀書有感</a:t>
            </a:r>
            <a:r>
              <a:rPr lang="zh-TW" altLang="zh-TW" dirty="0" smtClean="0">
                <a:solidFill>
                  <a:srgbClr val="FF0000"/>
                </a:solidFill>
              </a:rPr>
              <a:t>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張曉風：</a:t>
            </a:r>
            <a:r>
              <a:rPr lang="zh-TW" altLang="zh-TW" dirty="0"/>
              <a:t>「其實最精緻最恣縱的聊天應該是讀書了，或清茶一盞邀來莊子，或花間置酒單挑李白，如果嫌古人渺遠，則不妨與辛稼軒、曹雪芹同其歌哭；如果你嚮往更相近的聲音，便不妨拉住梁啟超或胡適之來聒絮一番。如果你握一本《生活的藝術》，林語堂便是你談笑風生的韻友；而執一卷《白玉苦瓜》，足以使余光中不能不向你披肝瀝膽。尤其偉大的是，你可以指定梁實秋教授做傳譯而與莎翁聊天。</a:t>
            </a:r>
            <a:r>
              <a:rPr lang="zh-TW" altLang="zh-TW" dirty="0" smtClean="0"/>
              <a:t>」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9616-938E-405B-B842-D64CD46EDBC8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7250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閱讀力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廣泛涉獵書籍可使我們出口成章、援筆立就，寫起文章來格外順手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杜甫說：「讀書破萬卷，下筆如有神。」、「</a:t>
            </a:r>
            <a:r>
              <a:rPr lang="zh-TW" altLang="en-US" dirty="0">
                <a:solidFill>
                  <a:srgbClr val="FF0000"/>
                </a:solidFill>
              </a:rPr>
              <a:t>腹有詩書氣自華」</a:t>
            </a:r>
            <a:r>
              <a:rPr lang="zh-TW" altLang="en-US" dirty="0" smtClean="0">
                <a:solidFill>
                  <a:srgbClr val="FF0000"/>
                </a:solidFill>
              </a:rPr>
              <a:t>就是勉勵大家多閱讀以培養文學氣質。又俗語：「熟讀唐詩三百首，不會作詩也會吟。」</a:t>
            </a:r>
            <a:r>
              <a:rPr lang="zh-TW" altLang="en-US" dirty="0" smtClean="0"/>
              <a:t>良好</a:t>
            </a:r>
            <a:r>
              <a:rPr lang="zh-TW" altLang="en-US" dirty="0"/>
              <a:t>的閱讀習慣是寫好文章最重要的因素。當我們腦中擁有許多材料時，寫作時才能左右逢源、俯拾即是，不用擔心內容空洞、言之無物。例如：對於歷史典故熟稔的人，可以運用古今人物佐證自己的理論；對於喜愛背誦詩詞名句的人，想為文章添加文采亦屬家常便飯；而對於保持每日閱讀習慣的人，更可以將心得一一化成文字，訴諸文章，增加文章的可看性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C3A9-BCE3-4B9B-9D75-F8EABFBE5609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995207"/>
      </p:ext>
    </p:extLst>
  </p:cSld>
  <p:clrMapOvr>
    <a:masterClrMapping/>
  </p:clrMapOvr>
  <p:transition spd="med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284" y="2642422"/>
            <a:ext cx="10363200" cy="3112041"/>
          </a:xfrm>
        </p:spPr>
        <p:txBody>
          <a:bodyPr/>
          <a:lstStyle/>
          <a:p>
            <a:r>
              <a:rPr lang="zh-TW" altLang="en-US" dirty="0" smtClean="0"/>
              <a:t>                </a:t>
            </a:r>
            <a:r>
              <a:rPr lang="zh-TW" altLang="en-US" dirty="0" smtClean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曹丕</a:t>
            </a:r>
            <a:r>
              <a:rPr lang="en-US" altLang="zh-TW" dirty="0" smtClean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dirty="0" smtClean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定伯賣鬼</a:t>
            </a:r>
            <a:r>
              <a:rPr lang="en-US" altLang="zh-TW" dirty="0" smtClean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dirty="0" smtClean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－不同視角</a:t>
            </a:r>
            <a:endParaRPr lang="zh-TW" altLang="en-US" dirty="0">
              <a:solidFill>
                <a:srgbClr val="E43C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693684"/>
            <a:ext cx="10363200" cy="1324302"/>
          </a:xfrm>
        </p:spPr>
        <p:txBody>
          <a:bodyPr/>
          <a:lstStyle/>
          <a:p>
            <a:r>
              <a:rPr lang="zh-TW" altLang="en-US" dirty="0" smtClean="0"/>
              <a:t>  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附錄：閱讀力示例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6FC2-E96A-4AF9-BBE4-42DE6192272F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pic>
        <p:nvPicPr>
          <p:cNvPr id="17410" name="Picture 2" descr="https://encrypted-tbn1.gstatic.com/images?q=tbn:ANd9GcQYRHBHjwaa6kb1AraP_pcFyWwQ6PQHLVM62J_zbHj4sJOLZOb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51" y="1893962"/>
            <a:ext cx="2700791" cy="36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9576" y="260648"/>
            <a:ext cx="8229600" cy="648072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latin typeface="新細明體"/>
                <a:ea typeface="新細明體"/>
              </a:rPr>
              <a:t>①</a:t>
            </a:r>
            <a:r>
              <a:rPr lang="zh-TW" altLang="zh-TW" sz="2400" b="1" dirty="0"/>
              <a:t>南陽宗定伯，年少時，夜行逢鬼。</a:t>
            </a:r>
            <a:endParaRPr lang="en-US" altLang="zh-TW" sz="2400" b="1" dirty="0"/>
          </a:p>
          <a:p>
            <a:pPr hangingPunct="0"/>
            <a:r>
              <a:rPr lang="zh-TW" altLang="en-US" sz="2400" b="1" dirty="0">
                <a:latin typeface="新細明體"/>
                <a:ea typeface="新細明體"/>
              </a:rPr>
              <a:t>②</a:t>
            </a:r>
            <a:r>
              <a:rPr lang="zh-TW" altLang="zh-TW" sz="2400" b="1" dirty="0"/>
              <a:t>問曰：「誰？」鬼曰：「鬼也。」鬼曰：「卿復誰？」定伯欺之，言：「我亦鬼也。」鬼問：「欲至何所？」答曰：「欲至宛市。」鬼言：「我亦欲至宛市。」</a:t>
            </a:r>
            <a:endParaRPr lang="en-US" altLang="zh-TW" sz="2400" b="1" dirty="0"/>
          </a:p>
          <a:p>
            <a:pPr hangingPunct="0"/>
            <a:r>
              <a:rPr lang="zh-TW" altLang="en-US" sz="2400" b="1" dirty="0">
                <a:latin typeface="新細明體"/>
                <a:ea typeface="新細明體"/>
              </a:rPr>
              <a:t>③</a:t>
            </a:r>
            <a:r>
              <a:rPr lang="zh-TW" altLang="zh-TW" sz="2400" b="1" dirty="0"/>
              <a:t>共行數里，鬼言：「步行太極，可共迭相擔也。」定伯曰：「大善。」鬼便先擔定伯數里。鬼言：「卿太重，將非鬼也？」定伯言：「我新死，故重耳。」</a:t>
            </a:r>
            <a:endParaRPr lang="en-US" altLang="zh-TW" sz="2400" b="1" dirty="0"/>
          </a:p>
          <a:p>
            <a:pPr hangingPunct="0"/>
            <a:r>
              <a:rPr lang="zh-TW" altLang="en-US" sz="2400" b="1" dirty="0">
                <a:latin typeface="新細明體"/>
                <a:ea typeface="新細明體"/>
              </a:rPr>
              <a:t>④</a:t>
            </a:r>
            <a:r>
              <a:rPr lang="zh-TW" altLang="zh-TW" sz="2400" b="1" dirty="0"/>
              <a:t>定伯因復擔鬼，鬼略無重。如是再三。定伯復言：「我新死，不知鬼悉何所畏忌？」鬼答曰：「唯不喜人唾。」</a:t>
            </a:r>
            <a:endParaRPr lang="en-US" altLang="zh-TW" sz="2400" b="1" dirty="0"/>
          </a:p>
          <a:p>
            <a:pPr hangingPunct="0"/>
            <a:r>
              <a:rPr lang="zh-TW" altLang="en-US" sz="2400" b="1" dirty="0">
                <a:latin typeface="新細明體"/>
                <a:ea typeface="新細明體"/>
              </a:rPr>
              <a:t>⑤</a:t>
            </a:r>
            <a:r>
              <a:rPr lang="zh-TW" altLang="zh-TW" sz="2400" b="1" dirty="0"/>
              <a:t>於是共行，道遇水，定伯命鬼先渡，聽之，了無聲。定伯自渡，漕漼作聲。鬼復言：「何以作聲？」定伯曰：「新死不習渡水耳，勿怪！」</a:t>
            </a:r>
            <a:endParaRPr lang="en-US" altLang="zh-TW" sz="2400" b="1" dirty="0"/>
          </a:p>
          <a:p>
            <a:pPr hangingPunct="0"/>
            <a:r>
              <a:rPr lang="zh-TW" altLang="en-US" sz="2400" b="1" dirty="0">
                <a:latin typeface="新細明體"/>
                <a:ea typeface="新細明體"/>
              </a:rPr>
              <a:t>⑥</a:t>
            </a:r>
            <a:r>
              <a:rPr lang="zh-TW" altLang="zh-TW" sz="2400" b="1" dirty="0"/>
              <a:t>行欲至宛市，定伯便擔鬼至頭上，急持之，鬼大呼，聲咋咋，索下，不復聽之。徑至宛市中，著地化為一羊，便賣之。恐其變化，唾之，得錢千五百，乃去。</a:t>
            </a:r>
            <a:endParaRPr lang="en-US" altLang="zh-TW" sz="2400" b="1" dirty="0"/>
          </a:p>
          <a:p>
            <a:r>
              <a:rPr lang="zh-TW" altLang="en-US" sz="2400" b="1" dirty="0">
                <a:latin typeface="新細明體"/>
                <a:ea typeface="新細明體"/>
              </a:rPr>
              <a:t>⑦</a:t>
            </a:r>
            <a:r>
              <a:rPr lang="zh-TW" altLang="zh-TW" sz="2400" b="1" dirty="0"/>
              <a:t>當時有言：「宗定伯賣鬼，得錢千五百。」</a:t>
            </a:r>
            <a:endParaRPr lang="zh-TW" altLang="en-US" sz="2400" b="1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838D-4580-4D9C-B1E0-86D70630A799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3153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722058" y="2635532"/>
            <a:ext cx="10363200" cy="3198304"/>
          </a:xfrm>
        </p:spPr>
        <p:txBody>
          <a:bodyPr/>
          <a:lstStyle/>
          <a:p>
            <a:r>
              <a:rPr lang="zh-TW" altLang="en-US" dirty="0" smtClean="0"/>
              <a:t>                            </a:t>
            </a:r>
            <a:r>
              <a:rPr lang="zh-TW" altLang="en-US" sz="6000" dirty="0" smtClean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定伯的角度</a:t>
            </a:r>
            <a:endParaRPr lang="zh-TW" altLang="en-US" sz="6000" dirty="0">
              <a:solidFill>
                <a:srgbClr val="E43C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828137"/>
            <a:ext cx="10363200" cy="603848"/>
          </a:xfrm>
        </p:spPr>
        <p:txBody>
          <a:bodyPr>
            <a:normAutofit lnSpcReduction="10000"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59F3-3FE1-43DB-B582-0365622A53A4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pic>
        <p:nvPicPr>
          <p:cNvPr id="16386" name="Picture 2" descr="http://img.secretchina.com/dat/media/22/2015/05/09/201505092212306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9" y="1978025"/>
            <a:ext cx="49625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30325" y="274216"/>
            <a:ext cx="8229600" cy="6264696"/>
          </a:xfrm>
        </p:spPr>
        <p:txBody>
          <a:bodyPr>
            <a:noAutofit/>
          </a:bodyPr>
          <a:lstStyle/>
          <a:p>
            <a:r>
              <a:rPr lang="zh-TW" altLang="zh-TW" sz="2200" b="1" dirty="0">
                <a:solidFill>
                  <a:srgbClr val="FF0000"/>
                </a:solidFill>
              </a:rPr>
              <a:t>南陽宗定伯，年少時，夜行逢鬼。</a:t>
            </a:r>
            <a:endParaRPr lang="en-US" altLang="zh-TW" sz="2200" b="1" dirty="0">
              <a:solidFill>
                <a:srgbClr val="FF0000"/>
              </a:solidFill>
            </a:endParaRPr>
          </a:p>
          <a:p>
            <a:pPr hangingPunct="0"/>
            <a:r>
              <a:rPr lang="zh-TW" altLang="zh-TW" sz="2200" b="1" dirty="0">
                <a:solidFill>
                  <a:srgbClr val="FF0000"/>
                </a:solidFill>
              </a:rPr>
              <a:t>問曰：「誰？」</a:t>
            </a:r>
            <a:r>
              <a:rPr lang="zh-TW" altLang="zh-TW" sz="2200" b="1" dirty="0"/>
              <a:t>鬼曰：「鬼也。」鬼曰：「卿復誰？」</a:t>
            </a:r>
            <a:r>
              <a:rPr lang="zh-TW" altLang="zh-TW" sz="2200" b="1" dirty="0">
                <a:solidFill>
                  <a:srgbClr val="FF0000"/>
                </a:solidFill>
              </a:rPr>
              <a:t>定伯欺之，言：「我亦鬼也。」</a:t>
            </a:r>
            <a:r>
              <a:rPr lang="zh-TW" altLang="zh-TW" sz="2200" b="1" dirty="0"/>
              <a:t>鬼問：「欲至何所？」</a:t>
            </a:r>
            <a:r>
              <a:rPr lang="zh-TW" altLang="zh-TW" sz="2200" b="1" dirty="0">
                <a:solidFill>
                  <a:srgbClr val="FF0000"/>
                </a:solidFill>
              </a:rPr>
              <a:t>答曰：「欲至宛市。」</a:t>
            </a:r>
            <a:r>
              <a:rPr lang="zh-TW" altLang="zh-TW" sz="2200" b="1" dirty="0"/>
              <a:t>鬼言：「我亦欲至宛市。」</a:t>
            </a:r>
            <a:endParaRPr lang="en-US" altLang="zh-TW" sz="2200" b="1" dirty="0"/>
          </a:p>
          <a:p>
            <a:pPr hangingPunct="0"/>
            <a:r>
              <a:rPr lang="zh-TW" altLang="zh-TW" sz="2200" b="1" dirty="0"/>
              <a:t>共行數里，鬼言：「步行太極，可共迭相擔也。」</a:t>
            </a:r>
            <a:r>
              <a:rPr lang="zh-TW" altLang="zh-TW" sz="2200" b="1" dirty="0">
                <a:solidFill>
                  <a:srgbClr val="FF0000"/>
                </a:solidFill>
              </a:rPr>
              <a:t>定伯曰：「大善。」</a:t>
            </a:r>
            <a:r>
              <a:rPr lang="zh-TW" altLang="zh-TW" sz="2200" b="1" dirty="0"/>
              <a:t>鬼便先擔定伯數里。鬼言：「卿太重，將非鬼也？」</a:t>
            </a:r>
            <a:r>
              <a:rPr lang="zh-TW" altLang="zh-TW" sz="2200" b="1" dirty="0">
                <a:solidFill>
                  <a:srgbClr val="FF0000"/>
                </a:solidFill>
              </a:rPr>
              <a:t>定伯言：「我新死，故重耳。」</a:t>
            </a:r>
            <a:endParaRPr lang="en-US" altLang="zh-TW" sz="2200" b="1" dirty="0">
              <a:solidFill>
                <a:srgbClr val="FF0000"/>
              </a:solidFill>
            </a:endParaRPr>
          </a:p>
          <a:p>
            <a:pPr hangingPunct="0"/>
            <a:r>
              <a:rPr lang="zh-TW" altLang="zh-TW" sz="2200" b="1" dirty="0">
                <a:solidFill>
                  <a:srgbClr val="FF0000"/>
                </a:solidFill>
              </a:rPr>
              <a:t>定伯因復擔鬼，</a:t>
            </a:r>
            <a:r>
              <a:rPr lang="zh-TW" altLang="zh-TW" sz="2200" b="1" dirty="0"/>
              <a:t>鬼略無重。</a:t>
            </a:r>
            <a:r>
              <a:rPr lang="zh-TW" altLang="zh-TW" sz="2200" b="1" dirty="0">
                <a:solidFill>
                  <a:srgbClr val="FF0000"/>
                </a:solidFill>
              </a:rPr>
              <a:t>如是再三。定伯復言：「我新死，不知鬼悉何所畏忌？」</a:t>
            </a:r>
            <a:r>
              <a:rPr lang="zh-TW" altLang="zh-TW" sz="2200" b="1" dirty="0"/>
              <a:t>鬼答曰：「唯不喜人唾。」</a:t>
            </a:r>
            <a:endParaRPr lang="en-US" altLang="zh-TW" sz="2200" b="1" dirty="0"/>
          </a:p>
          <a:p>
            <a:pPr hangingPunct="0"/>
            <a:r>
              <a:rPr lang="zh-TW" altLang="zh-TW" sz="2200" b="1" dirty="0"/>
              <a:t>於是共行，道遇水，</a:t>
            </a:r>
            <a:r>
              <a:rPr lang="zh-TW" altLang="zh-TW" sz="2200" b="1" dirty="0">
                <a:solidFill>
                  <a:srgbClr val="FF0000"/>
                </a:solidFill>
              </a:rPr>
              <a:t>定伯命鬼先渡</a:t>
            </a:r>
            <a:r>
              <a:rPr lang="zh-TW" altLang="zh-TW" sz="2200" b="1" dirty="0"/>
              <a:t>，聽之，了無聲。</a:t>
            </a:r>
            <a:r>
              <a:rPr lang="zh-TW" altLang="zh-TW" sz="2200" b="1" dirty="0">
                <a:solidFill>
                  <a:srgbClr val="FF0000"/>
                </a:solidFill>
              </a:rPr>
              <a:t>定伯自渡，漕漼作聲。</a:t>
            </a:r>
            <a:r>
              <a:rPr lang="zh-TW" altLang="zh-TW" sz="2200" b="1" dirty="0"/>
              <a:t>鬼復言：「何以作聲？」</a:t>
            </a:r>
            <a:r>
              <a:rPr lang="zh-TW" altLang="zh-TW" sz="2200" b="1" dirty="0">
                <a:solidFill>
                  <a:srgbClr val="FF0000"/>
                </a:solidFill>
              </a:rPr>
              <a:t>定伯曰：「新死不習渡水耳，勿怪！」</a:t>
            </a:r>
            <a:endParaRPr lang="en-US" altLang="zh-TW" sz="2200" b="1" dirty="0">
              <a:solidFill>
                <a:srgbClr val="FF0000"/>
              </a:solidFill>
            </a:endParaRPr>
          </a:p>
          <a:p>
            <a:pPr hangingPunct="0"/>
            <a:r>
              <a:rPr lang="zh-TW" altLang="zh-TW" sz="2200" b="1" dirty="0"/>
              <a:t>行欲至宛市，</a:t>
            </a:r>
            <a:r>
              <a:rPr lang="zh-TW" altLang="zh-TW" sz="2200" b="1" dirty="0">
                <a:solidFill>
                  <a:srgbClr val="FF0000"/>
                </a:solidFill>
              </a:rPr>
              <a:t>定伯便擔鬼至頭上，急持之，</a:t>
            </a:r>
            <a:r>
              <a:rPr lang="zh-TW" altLang="zh-TW" sz="2200" b="1" dirty="0"/>
              <a:t>鬼大呼，聲咋咋，索下，</a:t>
            </a:r>
            <a:r>
              <a:rPr lang="zh-TW" altLang="zh-TW" sz="2200" b="1" dirty="0">
                <a:solidFill>
                  <a:srgbClr val="FF0000"/>
                </a:solidFill>
              </a:rPr>
              <a:t>不復聽之。</a:t>
            </a:r>
            <a:r>
              <a:rPr lang="zh-TW" altLang="zh-TW" sz="2200" b="1" dirty="0"/>
              <a:t>徑至宛市中，著地化為一羊，</a:t>
            </a:r>
            <a:r>
              <a:rPr lang="zh-TW" altLang="zh-TW" sz="2200" b="1" dirty="0">
                <a:solidFill>
                  <a:srgbClr val="FF0000"/>
                </a:solidFill>
              </a:rPr>
              <a:t>便賣之。恐其變化，唾之，得錢千五百，乃去。</a:t>
            </a:r>
            <a:endParaRPr lang="en-US" altLang="zh-TW" sz="2200" b="1" dirty="0">
              <a:solidFill>
                <a:srgbClr val="FF0000"/>
              </a:solidFill>
            </a:endParaRPr>
          </a:p>
          <a:p>
            <a:r>
              <a:rPr lang="zh-TW" altLang="zh-TW" sz="2200" b="1" dirty="0"/>
              <a:t>當時有言：「宗定伯賣鬼，得錢千五百。」</a:t>
            </a:r>
            <a:endParaRPr lang="zh-TW" altLang="en-US" sz="2200" b="1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9696400" y="188640"/>
          <a:ext cx="7920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C424-4477-4402-A4D0-FEC7D001EBF7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4951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64FD0-39B1-4350-A95B-291B282E4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2964FD0-39B1-4350-A95B-291B282E4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2964FD0-39B1-4350-A95B-291B282E4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EDEF9-A31C-4A13-8360-BA970A53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63EDEF9-A31C-4A13-8360-BA970A53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63EDEF9-A31C-4A13-8360-BA970A53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0EAEA3-8F76-4615-B41E-BC140076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C0EAEA3-8F76-4615-B41E-BC140076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C0EAEA3-8F76-4615-B41E-BC140076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49BC0-9298-4D55-9E30-50CC5B8A0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E049BC0-9298-4D55-9E30-50CC5B8A0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E049BC0-9298-4D55-9E30-50CC5B8A0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783759-8062-4779-99CC-4D9D737F2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A783759-8062-4779-99CC-4D9D737F2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A783759-8062-4779-99CC-4D9D737F2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C03F0-B568-4E52-9DC2-EBE99BBB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C5C03F0-B568-4E52-9DC2-EBE99BBB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C5C03F0-B568-4E52-9DC2-EBE99BBB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96231" y="2762050"/>
            <a:ext cx="10363200" cy="3681385"/>
          </a:xfrm>
        </p:spPr>
        <p:txBody>
          <a:bodyPr/>
          <a:lstStyle/>
          <a:p>
            <a:r>
              <a:rPr lang="zh-TW" altLang="en-US" dirty="0" smtClean="0"/>
              <a:t>                              </a:t>
            </a:r>
            <a:r>
              <a:rPr lang="zh-TW" altLang="en-US" sz="6000" dirty="0">
                <a:solidFill>
                  <a:srgbClr val="E43C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鬼的角度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431321"/>
            <a:ext cx="10363200" cy="224287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223-BCE2-47D0-8CE5-06D5E94D387A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pic>
        <p:nvPicPr>
          <p:cNvPr id="7" name="Picture 2" descr="http://img.secretchina.com/dat/media/22/2015/05/09/201505092212306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9" y="1978025"/>
            <a:ext cx="49625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548680"/>
            <a:ext cx="8229600" cy="5688632"/>
          </a:xfrm>
        </p:spPr>
        <p:txBody>
          <a:bodyPr>
            <a:noAutofit/>
          </a:bodyPr>
          <a:lstStyle/>
          <a:p>
            <a:r>
              <a:rPr lang="zh-TW" altLang="zh-TW" sz="2200" b="1" dirty="0"/>
              <a:t>南陽宗定伯，年少時，夜行逢鬼。</a:t>
            </a:r>
            <a:endParaRPr lang="en-US" altLang="zh-TW" sz="2200" b="1" dirty="0"/>
          </a:p>
          <a:p>
            <a:pPr hangingPunct="0"/>
            <a:r>
              <a:rPr lang="zh-TW" altLang="zh-TW" sz="2200" b="1" dirty="0"/>
              <a:t>問曰：「誰？」</a:t>
            </a:r>
            <a:r>
              <a:rPr lang="zh-TW" altLang="zh-TW" sz="2200" b="1" dirty="0">
                <a:solidFill>
                  <a:srgbClr val="00B050"/>
                </a:solidFill>
              </a:rPr>
              <a:t>鬼曰：「鬼也。」鬼曰：「卿復誰？」</a:t>
            </a:r>
            <a:r>
              <a:rPr lang="zh-TW" altLang="zh-TW" sz="2200" b="1" dirty="0"/>
              <a:t>定伯欺之，言：「我亦鬼也。」</a:t>
            </a:r>
            <a:r>
              <a:rPr lang="zh-TW" altLang="zh-TW" sz="2200" b="1" dirty="0">
                <a:solidFill>
                  <a:srgbClr val="00B050"/>
                </a:solidFill>
              </a:rPr>
              <a:t>鬼問：「欲至何所？」</a:t>
            </a:r>
            <a:r>
              <a:rPr lang="zh-TW" altLang="zh-TW" sz="2200" b="1" dirty="0"/>
              <a:t>答曰：「欲至宛市。」</a:t>
            </a:r>
            <a:r>
              <a:rPr lang="zh-TW" altLang="zh-TW" sz="2200" b="1" dirty="0">
                <a:solidFill>
                  <a:srgbClr val="00B050"/>
                </a:solidFill>
              </a:rPr>
              <a:t>鬼言：「我亦欲至宛市。」</a:t>
            </a:r>
            <a:endParaRPr lang="en-US" altLang="zh-TW" sz="2200" b="1" dirty="0">
              <a:solidFill>
                <a:srgbClr val="00B050"/>
              </a:solidFill>
            </a:endParaRPr>
          </a:p>
          <a:p>
            <a:pPr hangingPunct="0"/>
            <a:r>
              <a:rPr lang="zh-TW" altLang="zh-TW" sz="2200" b="1" dirty="0"/>
              <a:t>共行數里，</a:t>
            </a:r>
            <a:r>
              <a:rPr lang="zh-TW" altLang="zh-TW" sz="2200" b="1" dirty="0">
                <a:solidFill>
                  <a:srgbClr val="00B050"/>
                </a:solidFill>
              </a:rPr>
              <a:t>鬼言：「步行太極，可共迭相擔也。」</a:t>
            </a:r>
            <a:r>
              <a:rPr lang="zh-TW" altLang="zh-TW" sz="2200" b="1" dirty="0"/>
              <a:t>定伯曰：「大善。」</a:t>
            </a:r>
            <a:r>
              <a:rPr lang="zh-TW" altLang="zh-TW" sz="2200" b="1" dirty="0">
                <a:solidFill>
                  <a:srgbClr val="00B050"/>
                </a:solidFill>
              </a:rPr>
              <a:t>鬼便先擔定伯數里。鬼言：「卿太重，將非鬼也？」</a:t>
            </a:r>
            <a:r>
              <a:rPr lang="zh-TW" altLang="zh-TW" sz="2200" b="1" dirty="0"/>
              <a:t>定伯言：「我新死，故重耳。」</a:t>
            </a:r>
            <a:endParaRPr lang="en-US" altLang="zh-TW" sz="2200" b="1" dirty="0"/>
          </a:p>
          <a:p>
            <a:pPr hangingPunct="0"/>
            <a:r>
              <a:rPr lang="zh-TW" altLang="zh-TW" sz="2200" b="1" dirty="0"/>
              <a:t>定伯因復擔鬼，</a:t>
            </a:r>
            <a:r>
              <a:rPr lang="zh-TW" altLang="zh-TW" sz="2200" b="1" dirty="0">
                <a:solidFill>
                  <a:srgbClr val="00B050"/>
                </a:solidFill>
              </a:rPr>
              <a:t>鬼略無重。</a:t>
            </a:r>
            <a:r>
              <a:rPr lang="zh-TW" altLang="zh-TW" sz="2200" b="1" dirty="0"/>
              <a:t>如是再三。定伯復言：「我新死，不知鬼悉何所畏忌？」</a:t>
            </a:r>
            <a:r>
              <a:rPr lang="zh-TW" altLang="zh-TW" sz="2200" b="1" dirty="0">
                <a:solidFill>
                  <a:srgbClr val="00B050"/>
                </a:solidFill>
              </a:rPr>
              <a:t>鬼答曰：「唯不喜人唾。」</a:t>
            </a:r>
            <a:endParaRPr lang="en-US" altLang="zh-TW" sz="2200" b="1" dirty="0">
              <a:solidFill>
                <a:srgbClr val="00B050"/>
              </a:solidFill>
            </a:endParaRPr>
          </a:p>
          <a:p>
            <a:pPr hangingPunct="0"/>
            <a:r>
              <a:rPr lang="zh-TW" altLang="zh-TW" sz="2200" b="1" dirty="0"/>
              <a:t>於是共行，道遇水，定伯命鬼先渡，聽之，</a:t>
            </a:r>
            <a:r>
              <a:rPr lang="zh-TW" altLang="zh-TW" sz="2200" b="1" dirty="0">
                <a:solidFill>
                  <a:srgbClr val="00B050"/>
                </a:solidFill>
              </a:rPr>
              <a:t>了無聲</a:t>
            </a:r>
            <a:r>
              <a:rPr lang="zh-TW" altLang="zh-TW" sz="2200" b="1" dirty="0"/>
              <a:t>。定伯自渡，漕漼作聲。</a:t>
            </a:r>
            <a:r>
              <a:rPr lang="zh-TW" altLang="zh-TW" sz="2200" b="1" dirty="0">
                <a:solidFill>
                  <a:srgbClr val="00B050"/>
                </a:solidFill>
              </a:rPr>
              <a:t>鬼復言：「何以作聲？」</a:t>
            </a:r>
            <a:r>
              <a:rPr lang="zh-TW" altLang="zh-TW" sz="2200" b="1" dirty="0"/>
              <a:t>定伯曰：「新死不習渡水耳，勿怪！」</a:t>
            </a:r>
            <a:endParaRPr lang="en-US" altLang="zh-TW" sz="2200" b="1" dirty="0"/>
          </a:p>
          <a:p>
            <a:pPr hangingPunct="0"/>
            <a:r>
              <a:rPr lang="zh-TW" altLang="zh-TW" sz="2200" b="1" dirty="0"/>
              <a:t>行欲至宛市，定伯便擔鬼至頭上，急持之，</a:t>
            </a:r>
            <a:r>
              <a:rPr lang="zh-TW" altLang="zh-TW" sz="2200" b="1" dirty="0">
                <a:solidFill>
                  <a:srgbClr val="00B050"/>
                </a:solidFill>
              </a:rPr>
              <a:t>鬼大呼，聲咋咋，索下</a:t>
            </a:r>
            <a:r>
              <a:rPr lang="zh-TW" altLang="zh-TW" sz="2200" b="1" dirty="0"/>
              <a:t>，不復聽之。徑至宛市中，</a:t>
            </a:r>
            <a:r>
              <a:rPr lang="zh-TW" altLang="zh-TW" sz="2200" b="1" dirty="0">
                <a:solidFill>
                  <a:srgbClr val="00B050"/>
                </a:solidFill>
              </a:rPr>
              <a:t>著地化為一羊</a:t>
            </a:r>
            <a:r>
              <a:rPr lang="zh-TW" altLang="zh-TW" sz="2200" b="1" dirty="0"/>
              <a:t>，便賣之。恐其變化，唾之，得錢千五百，乃去。</a:t>
            </a:r>
            <a:endParaRPr lang="en-US" altLang="zh-TW" sz="2200" b="1" dirty="0"/>
          </a:p>
          <a:p>
            <a:r>
              <a:rPr lang="zh-TW" altLang="zh-TW" sz="2200" b="1" dirty="0"/>
              <a:t>當時有言：「宗定伯賣鬼，得錢千五百。」</a:t>
            </a:r>
            <a:endParaRPr lang="zh-TW" altLang="en-US" sz="2200" b="1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9552384" y="692696"/>
          <a:ext cx="8640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CC0-8356-44C9-8C4D-398C73E663A8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488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64FD0-39B1-4350-A95B-291B282E4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2964FD0-39B1-4350-A95B-291B282E4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2964FD0-39B1-4350-A95B-291B282E4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EDEF9-A31C-4A13-8360-BA970A53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63EDEF9-A31C-4A13-8360-BA970A53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63EDEF9-A31C-4A13-8360-BA970A53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0EAEA3-8F76-4615-B41E-BC140076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C0EAEA3-8F76-4615-B41E-BC140076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C0EAEA3-8F76-4615-B41E-BC140076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49BC0-9298-4D55-9E30-50CC5B8A0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E049BC0-9298-4D55-9E30-50CC5B8A0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E049BC0-9298-4D55-9E30-50CC5B8A0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783759-8062-4779-99CC-4D9D737F2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A783759-8062-4779-99CC-4D9D737F2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A783759-8062-4779-99CC-4D9D737F2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C03F0-B568-4E52-9DC2-EBE99BBB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C5C03F0-B568-4E52-9DC2-EBE99BBB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C5C03F0-B568-4E52-9DC2-EBE99BBB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視角比較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3789040"/>
          <a:ext cx="82912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/>
          </p:nvPr>
        </p:nvGraphicFramePr>
        <p:xfrm>
          <a:off x="1847528" y="1988841"/>
          <a:ext cx="8291264" cy="219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351584" y="148478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定伯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469316" y="378904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鬼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FD39-FE7D-4B7D-ACA8-FDC9B3BA9E06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5DE-3A09-4CAD-8519-3053BA4C1E63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6479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 smtClean="0"/>
              <a:t>想像力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「多情卻似總無情，惟覺樽前笑不成；蠟燭有心還惜別，替人垂淚到天明。」〈唐‧杜牧‧贈別</a:t>
            </a:r>
            <a:r>
              <a:rPr lang="zh-TW" altLang="zh-TW" dirty="0" smtClean="0">
                <a:solidFill>
                  <a:srgbClr val="FF0000"/>
                </a:solidFill>
              </a:rPr>
              <a:t>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杜牧詩</a:t>
            </a:r>
            <a:r>
              <a:rPr lang="zh-TW" altLang="en-US" dirty="0" smtClean="0"/>
              <a:t>境，營造</a:t>
            </a:r>
            <a:r>
              <a:rPr lang="zh-TW" altLang="en-US" dirty="0"/>
              <a:t>出一股濃</a:t>
            </a:r>
            <a:r>
              <a:rPr lang="zh-TW" altLang="en-US" dirty="0" smtClean="0"/>
              <a:t>濃情意</a:t>
            </a:r>
            <a:r>
              <a:rPr lang="zh-TW" altLang="en-US" dirty="0"/>
              <a:t>，使讀者深刻感受多情人的無奈。巧妙地藉由「蠟燭有心還惜別，替人垂淚到天明」兩句有情詩，想像燭淚是為離別的人而流，情景交融，如此令人動容！這就是運用想像力的實例。 </a:t>
            </a:r>
          </a:p>
          <a:p>
            <a:r>
              <a:rPr lang="zh-TW" altLang="en-US" dirty="0"/>
              <a:t>「想像力」是上蒼賜給我們最佳的禮物，乘著想像的翅膀，我們可以天馬行空、自由字在地遨翔，建構自己的理想王國</a:t>
            </a:r>
            <a:r>
              <a:rPr lang="zh-TW" altLang="en-US" dirty="0" smtClean="0"/>
              <a:t>。</a:t>
            </a:r>
            <a:endParaRPr lang="zh-TW" altLang="en-US" b="1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6C7D-FC52-4F09-B741-D7D39663794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9072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國語文上課時數的改變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99695"/>
              </p:ext>
            </p:extLst>
          </p:nvPr>
        </p:nvGraphicFramePr>
        <p:xfrm>
          <a:off x="2365830" y="1493455"/>
          <a:ext cx="9173028" cy="45037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3370"/>
                <a:gridCol w="2176682"/>
                <a:gridCol w="2166488"/>
                <a:gridCol w="2166488"/>
              </a:tblGrid>
              <a:tr h="11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</a:t>
                      </a:r>
                      <a:r>
                        <a:rPr lang="zh-TW" sz="3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小學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</a:t>
                      </a:r>
                      <a:r>
                        <a:rPr lang="zh-TW" sz="3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中學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普通高中</a:t>
                      </a:r>
                      <a:endParaRPr lang="zh-TW" sz="3600" b="1" kern="10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「教改」前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3600" b="1" kern="10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「教改」後</a:t>
                      </a:r>
                      <a:endParaRPr lang="zh-TW" sz="3600" b="1" kern="10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3600" b="1" kern="10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十二年國教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3600" b="1" kern="10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3600" b="1" kern="100" dirty="0">
                        <a:solidFill>
                          <a:srgbClr val="1E058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94-EC3C-4823-8BAD-D2252C8E8703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" name="Picture 2" descr="http://jasonblogtw.googlepages.com/rea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1412988"/>
            <a:ext cx="1966050" cy="26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318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想像力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運用「想像力」所寫的文章，格外具有新意，因為，每個人的想像力皆五花八門、千奇百怪。不管是</a:t>
            </a:r>
            <a:r>
              <a:rPr lang="en-US" altLang="zh-TW" dirty="0"/>
              <a:t>《</a:t>
            </a:r>
            <a:r>
              <a:rPr lang="zh-TW" altLang="en-US" dirty="0"/>
              <a:t>魯賓遜漂流記</a:t>
            </a:r>
            <a:r>
              <a:rPr lang="en-US" altLang="zh-TW" dirty="0"/>
              <a:t>》</a:t>
            </a:r>
            <a:r>
              <a:rPr lang="zh-TW" altLang="en-US" dirty="0"/>
              <a:t>或是</a:t>
            </a:r>
            <a:r>
              <a:rPr lang="en-US" altLang="zh-TW" dirty="0"/>
              <a:t>《</a:t>
            </a:r>
            <a:r>
              <a:rPr lang="zh-TW" altLang="en-US" dirty="0"/>
              <a:t>愛麗絲夢遊仙境</a:t>
            </a:r>
            <a:r>
              <a:rPr lang="en-US" altLang="zh-TW" dirty="0"/>
              <a:t>》</a:t>
            </a:r>
            <a:r>
              <a:rPr lang="zh-TW" altLang="en-US" dirty="0"/>
              <a:t>，都是作者自己建構出來的世界，即使我們知道那是虛幻的，也依然沈醉在作者的筆觸下。而馬奎斯</a:t>
            </a:r>
            <a:r>
              <a:rPr lang="en-US" altLang="zh-TW" dirty="0"/>
              <a:t>《</a:t>
            </a:r>
            <a:r>
              <a:rPr lang="zh-TW" altLang="en-US" dirty="0"/>
              <a:t>百年孤寂</a:t>
            </a:r>
            <a:r>
              <a:rPr lang="en-US" altLang="zh-TW" dirty="0"/>
              <a:t>》</a:t>
            </a:r>
            <a:r>
              <a:rPr lang="zh-TW" altLang="en-US" dirty="0"/>
              <a:t>運用「魔幻寫實」手法道盡人生悲歡百態，巧妙揉合虛幻與現實，營造豐盈的想像世界，反映南美大陸的生活與衝突，堪稱不朽鉅作。從這些作品受人矚目的程度看來，「想像力」對於寫作的影響，不容置喙。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5B18-3142-4C83-997F-518EEDFB22EC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67776"/>
      </p:ext>
    </p:extLst>
  </p:cSld>
  <p:clrMapOvr>
    <a:masterClrMapping/>
  </p:clrMapOvr>
  <p:transition spd="med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 smtClean="0"/>
              <a:t>想像力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傳統中小學課文中，想像力代表作品有：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陶淵明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桃花源記</a:t>
            </a:r>
            <a:r>
              <a:rPr lang="en-US" altLang="zh-TW" dirty="0" smtClean="0">
                <a:solidFill>
                  <a:srgbClr val="FF0000"/>
                </a:solidFill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</a:rPr>
              <a:t>、沈復</a:t>
            </a:r>
            <a:r>
              <a:rPr lang="en-US" altLang="zh-TW" dirty="0" smtClean="0">
                <a:solidFill>
                  <a:srgbClr val="FF0000"/>
                </a:solidFill>
              </a:rPr>
              <a:t>〈</a:t>
            </a:r>
            <a:r>
              <a:rPr lang="zh-TW" altLang="en-US" dirty="0" smtClean="0">
                <a:solidFill>
                  <a:srgbClr val="FF0000"/>
                </a:solidFill>
              </a:rPr>
              <a:t>兒時記趣</a:t>
            </a:r>
            <a:r>
              <a:rPr lang="en-US" altLang="zh-TW" dirty="0" smtClean="0">
                <a:solidFill>
                  <a:srgbClr val="FF0000"/>
                </a:solidFill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唐詩中，如：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李白</a:t>
            </a:r>
            <a:r>
              <a:rPr lang="en-US" altLang="zh-TW" dirty="0" smtClean="0">
                <a:solidFill>
                  <a:srgbClr val="FF0000"/>
                </a:solidFill>
              </a:rPr>
              <a:t>〈</a:t>
            </a:r>
            <a:r>
              <a:rPr lang="zh-TW" altLang="en-US" dirty="0" smtClean="0">
                <a:solidFill>
                  <a:srgbClr val="FF0000"/>
                </a:solidFill>
              </a:rPr>
              <a:t>秋浦歌</a:t>
            </a:r>
            <a:r>
              <a:rPr lang="en-US" altLang="zh-TW" dirty="0" smtClean="0">
                <a:solidFill>
                  <a:srgbClr val="FF0000"/>
                </a:solidFill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</a:rPr>
              <a:t>：「白髮三千丈」。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李白</a:t>
            </a:r>
            <a:r>
              <a:rPr lang="en-US" altLang="zh-TW" dirty="0" smtClean="0">
                <a:solidFill>
                  <a:srgbClr val="FF0000"/>
                </a:solidFill>
              </a:rPr>
              <a:t>〈</a:t>
            </a:r>
            <a:r>
              <a:rPr lang="zh-TW" altLang="en-US" dirty="0" smtClean="0">
                <a:solidFill>
                  <a:srgbClr val="FF0000"/>
                </a:solidFill>
              </a:rPr>
              <a:t>北風行</a:t>
            </a:r>
            <a:r>
              <a:rPr lang="en-US" altLang="zh-TW" dirty="0" smtClean="0">
                <a:solidFill>
                  <a:srgbClr val="FF0000"/>
                </a:solidFill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</a:rPr>
              <a:t>：「燕山雪花大如席」。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E95-9ED3-462D-A3FC-DB14144C18AC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312392"/>
      </p:ext>
    </p:extLst>
  </p:cSld>
  <p:clrMapOvr>
    <a:masterClrMapping/>
  </p:clrMapOvr>
  <p:transition spd="med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想像力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陶淵明生處晉、宋之間，目睹時代巨變，面對政治的腐敗、社會的污濁，心中油然升起厭棄現實之意，便以筆墨勾勒出一座不受世俗牽絆的人間樂園、世外桃源，藉此寄託自己理想的國度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〈</a:t>
            </a:r>
            <a:r>
              <a:rPr lang="zh-TW" altLang="en-US" dirty="0" smtClean="0"/>
              <a:t>桃花源</a:t>
            </a:r>
            <a:r>
              <a:rPr lang="zh-TW" altLang="en-US" dirty="0"/>
              <a:t>記</a:t>
            </a:r>
            <a:r>
              <a:rPr lang="en-US" altLang="zh-TW" dirty="0"/>
              <a:t>〉</a:t>
            </a:r>
            <a:r>
              <a:rPr lang="zh-TW" altLang="en-US" dirty="0"/>
              <a:t>是以小說的筆法寫成的遊記，作者發揮豐富的想像力，虛構而成。雖屬虛構，但卻是「虛實交錯、真假併合」，把這個理想的「烏托邦」寫得幻中有真、似有若無，充滿迷人的虛幻色彩。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A56-4D8C-47F1-8CA7-86043CC9E4C0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3380"/>
      </p:ext>
    </p:extLst>
  </p:cSld>
  <p:clrMapOvr>
    <a:masterClrMapping/>
  </p:clrMapOvr>
  <p:transition spd="med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385" y="0"/>
            <a:ext cx="8229600" cy="1143000"/>
          </a:xfrm>
        </p:spPr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 smtClean="0"/>
              <a:t>想像力  兒時記趣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385" y="1143000"/>
            <a:ext cx="8231415" cy="4983164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/>
              <a:t>余憶童稚時，能張目對日，明察秋毫。見藐小微物，必細察其紋理，故時有物外之趣。</a:t>
            </a:r>
          </a:p>
          <a:p>
            <a:r>
              <a:rPr lang="zh-TW" altLang="zh-TW" dirty="0"/>
              <a:t>夏蚊成雷，私擬作群鶴舞空，心之所向，則或千或百，果然鶴也；昂首觀之，項為之強。又留蚊於素帳中，徐噴以煙，使之沖煙飛鳴，作青雲白鶴觀；果如鶴唳雲端，為之怡然稱快。</a:t>
            </a:r>
          </a:p>
          <a:p>
            <a:r>
              <a:rPr lang="zh-TW" altLang="zh-TW" dirty="0"/>
              <a:t>又常於土牆凹凸處、花臺小草叢雜處，蹲其身，使與臺齊；定神細視，以叢草為林，蟲蟻為獸；以土礫凸者為丘，凹者為壑；神遊其中，怡然自得。</a:t>
            </a:r>
          </a:p>
          <a:p>
            <a:r>
              <a:rPr lang="zh-TW" altLang="zh-TW" dirty="0"/>
              <a:t>一日，見二蟲鬥草間，觀之，興正濃，忽有龐然大物，拔山倒樹而來，蓋一癩蝦蟆也。舌一吐而二蟲盡為所吞。余年幼，方出神，不覺呀然驚恐。神定，捉蝦蟆，鞭數十，驅之別院。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45A7-CD0B-4A41-897F-34EAEEE625CE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13884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88641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夏</a:t>
            </a:r>
            <a:r>
              <a:rPr lang="zh-TW" altLang="zh-TW" dirty="0"/>
              <a:t>蚊成雷，私擬作群鶴舞空，心之所向，則或千或百，果然鶴也；昂首觀之，項為之強。又留蚊於素帳中，徐噴以煙，使之沖煙飛鳴，作青雲白鶴觀；果如鶴唳雲端，為之怡然稱快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926-FBD5-475A-8867-9098DA746BE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44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775520" y="2965306"/>
          <a:ext cx="8568952" cy="111182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62297"/>
                <a:gridCol w="2755089"/>
                <a:gridCol w="2851566"/>
              </a:tblGrid>
              <a:tr h="412866"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目標域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相同特質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來源域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957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蚊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鶴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528048" y="751226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88088" y="1745860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72202" y="3496601"/>
            <a:ext cx="2736000" cy="477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zh-TW" altLang="en-US" sz="2500" kern="100" dirty="0"/>
              <a:t>外型、聲音、</a:t>
            </a:r>
            <a:r>
              <a:rPr lang="zh-TW" altLang="en-US" sz="2500" kern="100" dirty="0">
                <a:solidFill>
                  <a:srgbClr val="FF0000"/>
                </a:solidFill>
              </a:rPr>
              <a:t>動作</a:t>
            </a:r>
            <a:endParaRPr lang="zh-TW" altLang="en-US" sz="2500" dirty="0">
              <a:solidFill>
                <a:srgbClr val="FF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92706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88641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zh-TW" dirty="0"/>
              <a:t>夏蚊成雷，私擬作群鶴舞空，心之所向，則或千或百，果然鶴也；昂首觀之，項為之強。又留蚊於素帳中，徐噴以煙，使之沖煙飛鳴，作青雲白鶴觀；果如鶴唳雲端，為之怡然稱快。</a:t>
            </a:r>
            <a:endParaRPr lang="en-US" altLang="zh-TW" dirty="0"/>
          </a:p>
          <a:p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8E61-6E9E-4086-BBBE-CE8CF5B5D4F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45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872880" y="2726997"/>
          <a:ext cx="8435280" cy="329383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16086"/>
                <a:gridCol w="2712111"/>
                <a:gridCol w="2807083"/>
              </a:tblGrid>
              <a:tr h="425296"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目標域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相同特質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來源域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蚊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鶴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夏蚊成雷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5337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（又留蚊於素帳中），徐噴以煙，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使之沖煙飛鳴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799856" y="3163711"/>
            <a:ext cx="2700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kern="100" dirty="0"/>
              <a:t>外型、聲音、動作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51584" y="188641"/>
            <a:ext cx="532859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/>
              <a:t>夏蚊成雷，私擬作群鶴舞空</a:t>
            </a:r>
            <a:endParaRPr lang="zh-TW" altLang="en-US" sz="3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295800" y="1708605"/>
            <a:ext cx="27363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作青雲白鶴觀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253300" y="1708604"/>
            <a:ext cx="27363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/>
              <a:t>果如鶴唳雲端</a:t>
            </a:r>
            <a:endParaRPr lang="zh-TW" altLang="en-US" sz="32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2123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88641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夏蚊成雷</a:t>
            </a:r>
            <a:r>
              <a:rPr lang="zh-TW" altLang="zh-TW" dirty="0" smtClean="0"/>
              <a:t>，私擬作</a:t>
            </a:r>
            <a:r>
              <a:rPr lang="zh-TW" altLang="zh-TW" dirty="0" smtClean="0">
                <a:solidFill>
                  <a:srgbClr val="FF0000"/>
                </a:solidFill>
              </a:rPr>
              <a:t>群鶴舞空</a:t>
            </a:r>
            <a:r>
              <a:rPr lang="zh-TW" altLang="zh-TW" dirty="0" smtClean="0"/>
              <a:t>，心之所向，則或千或百，果然鶴也；昂首觀之，項為之強。又</a:t>
            </a:r>
            <a:r>
              <a:rPr lang="zh-TW" altLang="zh-TW" dirty="0" smtClean="0">
                <a:solidFill>
                  <a:srgbClr val="FFC000"/>
                </a:solidFill>
              </a:rPr>
              <a:t>留蚊於素帳中，徐噴以煙</a:t>
            </a:r>
            <a:r>
              <a:rPr lang="zh-TW" altLang="zh-TW" dirty="0" smtClean="0"/>
              <a:t>，使之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</a:rPr>
              <a:t>沖煙飛鳴</a:t>
            </a:r>
            <a:r>
              <a:rPr lang="zh-TW" altLang="zh-TW" dirty="0" smtClean="0"/>
              <a:t>，</a:t>
            </a:r>
            <a:r>
              <a:rPr lang="zh-TW" altLang="zh-TW" dirty="0" smtClean="0">
                <a:solidFill>
                  <a:srgbClr val="FFC000"/>
                </a:solidFill>
              </a:rPr>
              <a:t>作青雲白鶴觀</a:t>
            </a:r>
            <a:r>
              <a:rPr lang="zh-TW" altLang="zh-TW" dirty="0" smtClean="0"/>
              <a:t>；果如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</a:rPr>
              <a:t>鶴唳雲端</a:t>
            </a:r>
            <a:r>
              <a:rPr lang="zh-TW" altLang="zh-TW" dirty="0" smtClean="0"/>
              <a:t>，為之怡然稱快。</a:t>
            </a:r>
            <a:endParaRPr lang="en-US" altLang="zh-TW" dirty="0" smtClean="0"/>
          </a:p>
          <a:p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6B23-0A79-4841-BC52-0E9DFE0A24D0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46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872880" y="2726997"/>
          <a:ext cx="8435280" cy="329383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16086"/>
                <a:gridCol w="2712111"/>
                <a:gridCol w="2807083"/>
              </a:tblGrid>
              <a:tr h="425296"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目標域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相同特質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來源域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蚊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鶴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夏蚊成雷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5337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（又留蚊於素帳中），徐噴以煙，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使之沖煙飛鳴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799856" y="3163710"/>
            <a:ext cx="2736304" cy="477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500" kern="100" dirty="0"/>
              <a:t>外型、聲音、動作</a:t>
            </a:r>
            <a:endParaRPr lang="zh-TW" altLang="en-US" sz="25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36160" y="3879921"/>
            <a:ext cx="277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群鶴舞空</a:t>
            </a:r>
            <a:endParaRPr lang="zh-TW" altLang="en-US" sz="25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36160" y="4629414"/>
            <a:ext cx="277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青雲白鶴</a:t>
            </a:r>
            <a:endParaRPr lang="zh-TW" altLang="en-US" sz="25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36160" y="5300829"/>
            <a:ext cx="277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鶴唳雲端</a:t>
            </a:r>
            <a:endParaRPr lang="zh-TW" altLang="en-US" sz="25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99856" y="3979680"/>
            <a:ext cx="273630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zh-TW" altLang="zh-TW" sz="2800" dirty="0"/>
              <a:t>聲音大</a:t>
            </a:r>
            <a:r>
              <a:rPr lang="zh-TW" altLang="en-US" sz="2800" dirty="0"/>
              <a:t>→</a:t>
            </a:r>
            <a:r>
              <a:rPr lang="zh-TW" altLang="zh-TW" sz="2800" dirty="0"/>
              <a:t>量多</a:t>
            </a:r>
            <a:endParaRPr lang="zh-TW" altLang="en-US" sz="25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99856" y="4647415"/>
            <a:ext cx="273630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沖</a:t>
            </a:r>
            <a:r>
              <a:rPr lang="zh-TW" altLang="zh-TW" sz="3200" dirty="0">
                <a:solidFill>
                  <a:srgbClr val="FF0000"/>
                </a:solidFill>
              </a:rPr>
              <a:t>煙</a:t>
            </a:r>
            <a:endParaRPr lang="zh-TW" altLang="en-US" sz="25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99856" y="5300829"/>
            <a:ext cx="27260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500" dirty="0"/>
              <a:t>飛</a:t>
            </a:r>
            <a:r>
              <a:rPr lang="zh-TW" altLang="en-US" sz="3200" dirty="0">
                <a:solidFill>
                  <a:srgbClr val="FF0000"/>
                </a:solidFill>
              </a:rPr>
              <a:t>鳴</a:t>
            </a:r>
            <a:endParaRPr lang="zh-TW" altLang="en-US" sz="2500" dirty="0">
              <a:solidFill>
                <a:srgbClr val="FF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8325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/>
              <a:t>物外之「趣」</a:t>
            </a:r>
            <a:r>
              <a:rPr lang="zh-TW" altLang="en-US" kern="100" dirty="0" smtClean="0"/>
              <a:t>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夏</a:t>
            </a:r>
            <a:r>
              <a:rPr lang="zh-TW" altLang="zh-TW" dirty="0"/>
              <a:t>蚊成雷，私擬作群鶴舞空，</a:t>
            </a:r>
            <a:r>
              <a:rPr lang="zh-TW" altLang="zh-TW" dirty="0">
                <a:solidFill>
                  <a:srgbClr val="FF0000"/>
                </a:solidFill>
              </a:rPr>
              <a:t>心之所向，則或千或百，果然鶴也</a:t>
            </a:r>
            <a:r>
              <a:rPr lang="zh-TW" altLang="zh-TW" dirty="0"/>
              <a:t>；</a:t>
            </a:r>
            <a:r>
              <a:rPr lang="zh-TW" altLang="zh-TW" dirty="0">
                <a:solidFill>
                  <a:srgbClr val="FF0000"/>
                </a:solidFill>
              </a:rPr>
              <a:t>昂首觀之，項為之強</a:t>
            </a:r>
            <a:r>
              <a:rPr lang="zh-TW" altLang="zh-TW" dirty="0"/>
              <a:t>。又留蚊於素帳中，徐噴以煙，使之沖煙飛鳴，作青雲白鶴觀；果如鶴唳雲端，</a:t>
            </a:r>
            <a:r>
              <a:rPr lang="zh-TW" altLang="zh-TW" dirty="0">
                <a:solidFill>
                  <a:srgbClr val="FF0000"/>
                </a:solidFill>
              </a:rPr>
              <a:t>為之怡然稱快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E777-853B-4A44-9853-A3F4CB05973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495600" y="4221089"/>
            <a:ext cx="45365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kern="100" dirty="0"/>
              <a:t>想像力</a:t>
            </a:r>
            <a:r>
              <a:rPr lang="en-US" altLang="zh-TW" sz="3600" kern="100" dirty="0"/>
              <a:t>+</a:t>
            </a:r>
            <a:r>
              <a:rPr lang="zh-TW" altLang="en-US" sz="3600" kern="100" dirty="0"/>
              <a:t>心神專注凝視</a:t>
            </a:r>
            <a:endParaRPr lang="en-US" altLang="zh-TW" sz="36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4658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kern="100" dirty="0"/>
              <a:t>物外之「趣」</a:t>
            </a:r>
            <a:r>
              <a:rPr lang="zh-TW" altLang="en-US" kern="100" dirty="0" smtClean="0"/>
              <a:t>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又</a:t>
            </a:r>
            <a:r>
              <a:rPr lang="zh-TW" altLang="zh-TW" dirty="0"/>
              <a:t>常於土牆凹凸處、花臺小草叢雜處，</a:t>
            </a:r>
            <a:r>
              <a:rPr lang="zh-TW" altLang="zh-TW" dirty="0">
                <a:solidFill>
                  <a:srgbClr val="FF0000"/>
                </a:solidFill>
              </a:rPr>
              <a:t>蹲其身，使與臺齊</a:t>
            </a:r>
            <a:r>
              <a:rPr lang="zh-TW" altLang="zh-TW" dirty="0"/>
              <a:t>；</a:t>
            </a:r>
            <a:r>
              <a:rPr lang="zh-TW" altLang="zh-TW" dirty="0">
                <a:solidFill>
                  <a:srgbClr val="FF0000"/>
                </a:solidFill>
              </a:rPr>
              <a:t>定神細視</a:t>
            </a:r>
            <a:r>
              <a:rPr lang="zh-TW" altLang="zh-TW" dirty="0"/>
              <a:t>，以叢草為林，蟲蟻為獸；以土礫凸者為丘，凹者為壑；</a:t>
            </a:r>
            <a:r>
              <a:rPr lang="zh-TW" altLang="zh-TW" dirty="0">
                <a:solidFill>
                  <a:srgbClr val="FF0000"/>
                </a:solidFill>
              </a:rPr>
              <a:t>神遊其中，怡然自得</a:t>
            </a:r>
            <a:r>
              <a:rPr lang="zh-TW" altLang="zh-TW" dirty="0"/>
              <a:t>。</a:t>
            </a:r>
          </a:p>
          <a:p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9E1E-858E-4046-9C72-B020FB0BE82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95600" y="4005065"/>
            <a:ext cx="640871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觀察角度與注意力專注</a:t>
            </a:r>
            <a:r>
              <a:rPr lang="en-US" altLang="zh-TW" sz="3600" dirty="0"/>
              <a:t>+</a:t>
            </a:r>
            <a:r>
              <a:rPr lang="zh-TW" altLang="en-US" sz="3600" dirty="0"/>
              <a:t>想像力</a:t>
            </a:r>
            <a:endParaRPr lang="en-US" altLang="zh-TW" sz="36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40065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35061"/>
            <a:ext cx="8640960" cy="6532835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一日</a:t>
            </a:r>
            <a:r>
              <a:rPr lang="zh-TW" altLang="zh-TW" dirty="0"/>
              <a:t>，見二蟲鬥草間，觀之，興正濃，忽有龐然大物，拔山倒樹而來，蓋一癩蝦蟆也。舌一吐而二蟲盡為所吞。余年幼，方出神，不覺呀然驚恐。神定，捉蝦蟆，鞭數十，驅之別院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1EF-EB65-49CE-AAFF-33FD6D6BD730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2207568" y="1124744"/>
            <a:ext cx="4104456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3266826" y="2434635"/>
          <a:ext cx="6096000" cy="332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42629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讀出古詩文作品中的多元性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F33D-C389-4125-8118-6D226FA5F2A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7" name="Picture 2" descr="古诗文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3" y="1781174"/>
            <a:ext cx="10687966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79137"/>
      </p:ext>
    </p:extLst>
  </p:cSld>
  <p:clrMapOvr>
    <a:masterClrMapping/>
  </p:clrMapOvr>
  <p:transition spd="med"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有「</a:t>
            </a:r>
            <a:r>
              <a:rPr lang="zh-TW" altLang="en-US" kern="100" dirty="0"/>
              <a:t>物外之趣</a:t>
            </a:r>
            <a:r>
              <a:rPr lang="zh-TW" altLang="en-US" dirty="0" smtClean="0"/>
              <a:t>」嗎？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一日，見二蟲鬥草間，</a:t>
            </a:r>
            <a:r>
              <a:rPr lang="zh-TW" altLang="zh-TW" dirty="0">
                <a:solidFill>
                  <a:srgbClr val="FF0000"/>
                </a:solidFill>
              </a:rPr>
              <a:t>觀之，興正濃</a:t>
            </a:r>
            <a:r>
              <a:rPr lang="zh-TW" altLang="zh-TW" dirty="0"/>
              <a:t>，忽有龐然大物，拔山倒樹而來，蓋一癩蝦蟆也。舌一吐而二蟲盡為所吞。余年幼，</a:t>
            </a:r>
            <a:r>
              <a:rPr lang="zh-TW" altLang="zh-TW" dirty="0">
                <a:solidFill>
                  <a:srgbClr val="FF0000"/>
                </a:solidFill>
              </a:rPr>
              <a:t>方出神</a:t>
            </a:r>
            <a:r>
              <a:rPr lang="zh-TW" altLang="zh-TW" dirty="0"/>
              <a:t>，不覺呀然</a:t>
            </a:r>
            <a:r>
              <a:rPr lang="zh-TW" altLang="zh-TW" dirty="0">
                <a:solidFill>
                  <a:srgbClr val="FF0000"/>
                </a:solidFill>
              </a:rPr>
              <a:t>驚恐</a:t>
            </a:r>
            <a:r>
              <a:rPr lang="zh-TW" altLang="zh-TW" dirty="0"/>
              <a:t>。</a:t>
            </a:r>
            <a:r>
              <a:rPr lang="zh-TW" altLang="zh-TW" dirty="0">
                <a:solidFill>
                  <a:srgbClr val="FF0000"/>
                </a:solidFill>
              </a:rPr>
              <a:t>神定</a:t>
            </a:r>
            <a:r>
              <a:rPr lang="zh-TW" altLang="zh-TW" dirty="0"/>
              <a:t>，捉蝦蟆，鞭數十，驅之別院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B8DA-63F0-4D4E-A7EA-B030D48EFF24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87C9-FCA7-486C-BAA6-6421579081DD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495600" y="4221089"/>
            <a:ext cx="45365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kern="100" dirty="0"/>
              <a:t>心神專注凝視</a:t>
            </a:r>
            <a:r>
              <a:rPr lang="en-US" altLang="zh-TW" sz="3600" kern="100" dirty="0"/>
              <a:t>+</a:t>
            </a:r>
            <a:r>
              <a:rPr lang="zh-TW" altLang="en-US" sz="3600" kern="100" dirty="0"/>
              <a:t>想像力</a:t>
            </a:r>
            <a:endParaRPr lang="en-US" altLang="zh-TW" sz="3600" dirty="0"/>
          </a:p>
        </p:txBody>
      </p:sp>
      <p:pic>
        <p:nvPicPr>
          <p:cNvPr id="8" name="圖片 7" descr="眼睛8.gif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5202" y="4344965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36686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思考力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「萬里誰能訪十洲，新亭雲構壓中流；河鮫縱玩難為室，海蜃遙驚恥化樓。左右名山窮遠目，東西大道鎖輕舟；獨留巧思傳千古，長與蒲津作勝遊。」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唐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李商隱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奉同諸公題河中任中丞新創河亭四韻之作</a:t>
            </a:r>
            <a:r>
              <a:rPr lang="en-US" altLang="zh-TW" dirty="0" smtClean="0">
                <a:solidFill>
                  <a:srgbClr val="FF0000"/>
                </a:solidFill>
              </a:rPr>
              <a:t>〉</a:t>
            </a:r>
          </a:p>
          <a:p>
            <a:r>
              <a:rPr lang="zh-TW" altLang="en-US" dirty="0"/>
              <a:t>所謂的「思考力」指的是具有「巧思」，也就是李商隱詩中所言「獨留巧思傳千古」。每個人都會寫文章，然而要如何使人印象深刻，「巧思」是相當重要的。 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BA35-11F5-46A6-99B2-D8071C4A2538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5475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思考力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臺灣電視廣告</a:t>
            </a:r>
            <a:r>
              <a:rPr lang="zh-TW" altLang="en-US" dirty="0"/>
              <a:t>文案就是運用巧思的競賽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如</a:t>
            </a:r>
            <a:r>
              <a:rPr lang="zh-TW" altLang="en-US" dirty="0"/>
              <a:t>：洗面乳廣告中為強調保濕作用，使用「乾哥哥」、「乾妹妹」、「乾媽媽」來借稱那些臉部乾燥的人。又如優酪乳廣告中為強調它能清除體內的髒東西，當主角喝下優酪乳時便說出：「倒垃圾的時間到了。」再借用垃圾車音樂作為背景，完美配合演出。獨具巧思的廣告文案令人印象深刻，同樣地，寫作時如能運用巧思，添加文采，更是達到精緻的要徑。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6104-5D55-43C0-9648-29B0108A745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776978"/>
      </p:ext>
    </p:extLst>
  </p:cSld>
  <p:clrMapOvr>
    <a:masterClrMapping/>
  </p:clrMapOvr>
  <p:transition spd="med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思考力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如何訓練「</a:t>
            </a:r>
            <a:r>
              <a:rPr lang="zh-TW" altLang="en-US" dirty="0">
                <a:solidFill>
                  <a:srgbClr val="FF0000"/>
                </a:solidFill>
              </a:rPr>
              <a:t>思考力</a:t>
            </a:r>
            <a:r>
              <a:rPr lang="zh-TW" altLang="en-US" dirty="0" smtClean="0">
                <a:solidFill>
                  <a:srgbClr val="FF0000"/>
                </a:solidFill>
              </a:rPr>
              <a:t>」？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舉例</a:t>
            </a:r>
            <a:r>
              <a:rPr lang="zh-TW" altLang="en-US" dirty="0"/>
              <a:t>來說，運用良好的修辭便是一招，不論是轉化、雙關、類疊、對偶、排比、映襯</a:t>
            </a:r>
            <a:r>
              <a:rPr lang="en-US" altLang="zh-TW" dirty="0"/>
              <a:t>……</a:t>
            </a:r>
            <a:r>
              <a:rPr lang="zh-TW" altLang="en-US" dirty="0"/>
              <a:t>等，都是一種基本的方法，再者，將舊詞賦予新意也是一種方式。藉由觀摩別人的作品可以激發我們一些新想法，長期接觸有意思的新事物也能引發新的思考力，端看我們如何同中求異了。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DE17-3201-4CCB-B6F0-DC0518B3384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102114"/>
      </p:ext>
    </p:extLst>
  </p:cSld>
  <p:clrMapOvr>
    <a:masterClrMapping/>
  </p:clrMapOvr>
  <p:transition spd="med"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思考力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具備巧思的文章其實就是運用文學語言織就而成</a:t>
            </a:r>
            <a:r>
              <a:rPr lang="zh-TW" altLang="en-US" dirty="0" smtClean="0"/>
              <a:t>。本系張春榮教授在</a:t>
            </a:r>
            <a:r>
              <a:rPr lang="en-US" altLang="zh-TW" dirty="0"/>
              <a:t>《</a:t>
            </a:r>
            <a:r>
              <a:rPr lang="zh-TW" altLang="en-US" dirty="0"/>
              <a:t>一把文學的梯子</a:t>
            </a:r>
            <a:r>
              <a:rPr lang="en-US" altLang="zh-TW" dirty="0"/>
              <a:t>》</a:t>
            </a:r>
            <a:r>
              <a:rPr lang="zh-TW" altLang="en-US" dirty="0" smtClean="0"/>
              <a:t>中，將</a:t>
            </a:r>
            <a:r>
              <a:rPr lang="zh-TW" altLang="en-US" dirty="0"/>
              <a:t>文學語言與科學語言作了鮮明的對比與說明：「以</a:t>
            </a:r>
            <a:r>
              <a:rPr lang="en-US" altLang="zh-TW" dirty="0"/>
              <a:t>『</a:t>
            </a:r>
            <a:r>
              <a:rPr lang="zh-TW" altLang="en-US" dirty="0"/>
              <a:t>黃河的發源</a:t>
            </a:r>
            <a:r>
              <a:rPr lang="en-US" altLang="zh-TW" dirty="0"/>
              <a:t>』</a:t>
            </a:r>
            <a:r>
              <a:rPr lang="zh-TW" altLang="en-US" dirty="0"/>
              <a:t>為例，說</a:t>
            </a:r>
            <a:r>
              <a:rPr lang="en-US" altLang="zh-TW" dirty="0"/>
              <a:t>『</a:t>
            </a:r>
            <a:r>
              <a:rPr lang="zh-TW" altLang="en-US" dirty="0"/>
              <a:t>黃河之水天上來</a:t>
            </a:r>
            <a:r>
              <a:rPr lang="en-US" altLang="zh-TW" dirty="0"/>
              <a:t>』</a:t>
            </a:r>
            <a:r>
              <a:rPr lang="zh-TW" altLang="en-US" dirty="0"/>
              <a:t>是文學語言，訴諸想像；說</a:t>
            </a:r>
            <a:r>
              <a:rPr lang="en-US" altLang="zh-TW" dirty="0"/>
              <a:t>『</a:t>
            </a:r>
            <a:r>
              <a:rPr lang="zh-TW" altLang="en-US" dirty="0"/>
              <a:t>黃河之水巴顏喀喇山來</a:t>
            </a:r>
            <a:r>
              <a:rPr lang="en-US" altLang="zh-TW" dirty="0"/>
              <a:t>』</a:t>
            </a:r>
            <a:r>
              <a:rPr lang="zh-TW" altLang="en-US" dirty="0"/>
              <a:t>是科學語言，交代確實的</a:t>
            </a:r>
            <a:r>
              <a:rPr lang="zh-TW" altLang="en-US" dirty="0" smtClean="0"/>
              <a:t>地理位置。」</a:t>
            </a:r>
            <a:r>
              <a:rPr lang="zh-TW" altLang="en-US" dirty="0"/>
              <a:t>他同時列舉數例，說明兩者的差異，茲列表整理如下：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F889-48B5-406C-AD34-5AC1D7FB2FE7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83241"/>
      </p:ext>
    </p:extLst>
  </p:cSld>
  <p:clrMapOvr>
    <a:masterClrMapping/>
  </p:clrMapOvr>
  <p:transition spd="med"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思考力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41665"/>
              </p:ext>
            </p:extLst>
          </p:nvPr>
        </p:nvGraphicFramePr>
        <p:xfrm>
          <a:off x="1602827" y="1259456"/>
          <a:ext cx="9401503" cy="538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388"/>
                <a:gridCol w="5121115"/>
              </a:tblGrid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科學語言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文學語言</a:t>
                      </a: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部份不能代表全體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一隻燕子不能成春天，一朵花不能成花園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瞎子看不見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你怎能經過一片海而忘記它美麗的藍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未來不等於現在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來年的蝴蝶，怎能找到今年的花（王鼎鈞）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混亂的思緒如何能反映出真實情境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激流怎能為倒影造像（瘂弦）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完成預定計畫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把夢打成黃金（簡媜）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完成目標的步驟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給夢一把梯子（白靈）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真理永遠不會改變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真理永不彎腰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不要放棄自己的權利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別讓自己的權利睡著了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02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面對意外打擊，我們要愈挫愈勇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當命運遞給我們一個檸檬時，讓我們設法做出一杯檸檬汁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FBF6-325C-4DE6-861D-05C845F1039F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354726"/>
      </p:ext>
    </p:extLst>
  </p:cSld>
  <p:clrMapOvr>
    <a:masterClrMapping/>
  </p:clrMapOvr>
  <p:transition spd="med"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/>
              <a:t>---</a:t>
            </a:r>
            <a:r>
              <a:rPr lang="zh-TW" altLang="en-US" dirty="0"/>
              <a:t>思考力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上述科學語言與文學語言所呈現出來的效果與感覺明顯不同，文學語言因為經過「加工」，使句子較原來警挺生動，增添藝術美感，此乃作者發揮巧思創作、修飾的結果。這也是每一位從事寫作之人所要追求的目標。對一般人而言，我們不需要全篇都是「文學語言」，在行文中視需要鎔鑄數句即可。但鍊句的巧思不是一朝一夕可成，需日積月累養成，平日多閱讀、多思考是寫好文章的不二法門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A722-EB99-4376-BE22-25CB1EE0C8D7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402239"/>
      </p:ext>
    </p:extLst>
  </p:cSld>
  <p:clrMapOvr>
    <a:masterClrMapping/>
  </p:clrMapOvr>
  <p:transition spd="med">
    <p:circl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創造力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「愛好由來著筆難，一詩千改始心安；阿婆還是初髻女，頭未梳成不許看。」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清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袁枚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遣興</a:t>
            </a:r>
            <a:r>
              <a:rPr lang="en-US" altLang="zh-TW" dirty="0" smtClean="0">
                <a:solidFill>
                  <a:srgbClr val="FF0000"/>
                </a:solidFill>
              </a:rPr>
              <a:t>〉</a:t>
            </a:r>
          </a:p>
          <a:p>
            <a:r>
              <a:rPr lang="zh-TW" altLang="en-US" dirty="0" smtClean="0"/>
              <a:t>「創造力</a:t>
            </a:r>
            <a:r>
              <a:rPr lang="zh-TW" altLang="en-US" dirty="0"/>
              <a:t>」是</a:t>
            </a:r>
            <a:r>
              <a:rPr lang="zh-TW" altLang="en-US" dirty="0" smtClean="0"/>
              <a:t>指</a:t>
            </a:r>
            <a:r>
              <a:rPr lang="zh-TW" altLang="en-US" dirty="0"/>
              <a:t>創新</a:t>
            </a:r>
            <a:r>
              <a:rPr lang="zh-TW" altLang="en-US" dirty="0" smtClean="0"/>
              <a:t>文章</a:t>
            </a:r>
            <a:r>
              <a:rPr lang="zh-TW" altLang="en-US" dirty="0"/>
              <a:t>的能力。寫文章要捨得「割愛」，選擇將最適合的東西放在最適宜的位置，才是真正喜愛文章的表現。具備很多寫作材料，當然是不可或缺，但要怎樣將這些東西剪裁，呈現在眾人面前，就是重大考驗了。舉凡組織、條理、順序、輕重，都是我們對材料做整理的依據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5D6D-B5F9-4B42-BB5A-172E9763197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525108"/>
      </p:ext>
    </p:extLst>
  </p:cSld>
  <p:clrMapOvr>
    <a:masterClrMapping/>
  </p:clrMapOvr>
  <p:transition spd="med"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55073"/>
          </a:xfrm>
        </p:spPr>
        <p:txBody>
          <a:bodyPr/>
          <a:lstStyle/>
          <a:p>
            <a:r>
              <a:rPr lang="zh-TW" altLang="en-US" dirty="0" smtClean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/>
              <a:t>創</a:t>
            </a:r>
            <a:r>
              <a:rPr lang="zh-TW" altLang="en-US" dirty="0" smtClean="0"/>
              <a:t>造力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29711"/>
            <a:ext cx="10972800" cy="489645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每一篇文章都經過文人再三修改後才得以完成，文人鍊字鍛句的故事更是不少，底下分別介紹兩則著名的例證，故事中文人嚴謹的創作態度值得我們效法與努力。 </a:t>
            </a:r>
          </a:p>
          <a:p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/>
              <a:t>）</a:t>
            </a:r>
            <a:r>
              <a:rPr lang="zh-TW" altLang="en-US" dirty="0">
                <a:solidFill>
                  <a:srgbClr val="FF0000"/>
                </a:solidFill>
              </a:rPr>
              <a:t>賈島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題李凝幽居</a:t>
            </a:r>
            <a:r>
              <a:rPr lang="en-US" altLang="zh-TW" dirty="0">
                <a:solidFill>
                  <a:srgbClr val="FF0000"/>
                </a:solidFill>
              </a:rPr>
              <a:t>〉</a:t>
            </a:r>
            <a:r>
              <a:rPr lang="zh-TW" altLang="en-US" dirty="0">
                <a:solidFill>
                  <a:srgbClr val="FF0000"/>
                </a:solidFill>
              </a:rPr>
              <a:t>：「鳥宿池邊樹，僧敲月下門」</a:t>
            </a:r>
          </a:p>
          <a:p>
            <a:r>
              <a:rPr lang="zh-TW" altLang="en-US" dirty="0"/>
              <a:t>相傳唐代詩僧賈島有天騎驢在城中大街上，一邊走著，一邊反復吟咏方才寫成的五言律詩</a:t>
            </a:r>
            <a:r>
              <a:rPr lang="en-US" altLang="zh-TW" dirty="0"/>
              <a:t>《</a:t>
            </a:r>
            <a:r>
              <a:rPr lang="zh-TW" altLang="en-US" dirty="0"/>
              <a:t>題李凝幽居</a:t>
            </a:r>
            <a:r>
              <a:rPr lang="en-US" altLang="zh-TW" dirty="0"/>
              <a:t>》</a:t>
            </a:r>
            <a:r>
              <a:rPr lang="zh-TW" altLang="en-US" dirty="0"/>
              <a:t>。其中兩句是「鳥宿池邊樹，僧敲月下門」，他覺得後句中的「敲」字，可以用「推」字代替，但一時猶豫未決。賈島想得入神，他的驢子卻衝撞了韓愈的儀仗隊。闖禍後的賈島連聲道歉，說自己「神遊詩府，致衝大官」，並說明原委，把他決定不了「推」、「敲」兩字的情況告訴韓愈。韓愈聽了，不但沒有責怪他，反而十分敬佩他的寫詩態度。於是給賈島建議，認為還是用「敲」字好些。因為時值夜晚，僧門多半緊閉，此時來人必須敲門，況且詩中寫的又是幽居，有敲門聲才能以動襯靜，使山寺顯得更加幽靜。賈島認為十分有理，便採納了韓愈的意見。此後，兩人成了經常討論詩作的朋友。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5AA-7A27-46EE-91E1-5DF6E4EB8514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073248"/>
      </p:ext>
    </p:extLst>
  </p:cSld>
  <p:clrMapOvr>
    <a:masterClrMapping/>
  </p:clrMapOvr>
  <p:transition spd="med">
    <p:circl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7941" y="490320"/>
            <a:ext cx="7532915" cy="1143000"/>
          </a:xfrm>
        </p:spPr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創造力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086" y="1948544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/>
              <a:t>）</a:t>
            </a:r>
            <a:r>
              <a:rPr lang="zh-TW" altLang="en-US" dirty="0">
                <a:solidFill>
                  <a:srgbClr val="FF0000"/>
                </a:solidFill>
              </a:rPr>
              <a:t>歐陽修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相州晝錦堂記</a:t>
            </a:r>
            <a:r>
              <a:rPr lang="en-US" altLang="zh-TW" dirty="0">
                <a:solidFill>
                  <a:srgbClr val="FF0000"/>
                </a:solidFill>
              </a:rPr>
              <a:t>〉</a:t>
            </a:r>
            <a:r>
              <a:rPr lang="zh-TW" altLang="en-US" dirty="0">
                <a:solidFill>
                  <a:srgbClr val="FF0000"/>
                </a:solidFill>
              </a:rPr>
              <a:t>：「仕宦至將相，富貴歸故鄉」 </a:t>
            </a:r>
          </a:p>
          <a:p>
            <a:r>
              <a:rPr lang="zh-TW" altLang="en-US" dirty="0" smtClean="0"/>
              <a:t>北</a:t>
            </a:r>
            <a:r>
              <a:rPr lang="zh-TW" altLang="en-US" dirty="0"/>
              <a:t>宋仁宗治平二年，歐陽脩為友人韓琦以武康節度使出知相州，撰寫</a:t>
            </a:r>
            <a:r>
              <a:rPr lang="en-US" altLang="zh-TW" dirty="0"/>
              <a:t>〈</a:t>
            </a:r>
            <a:r>
              <a:rPr lang="zh-TW" altLang="en-US" dirty="0"/>
              <a:t>相州晝錦堂記</a:t>
            </a:r>
            <a:r>
              <a:rPr lang="en-US" altLang="zh-TW" dirty="0"/>
              <a:t>〉</a:t>
            </a:r>
            <a:r>
              <a:rPr lang="zh-TW" altLang="en-US" dirty="0"/>
              <a:t>。開頭兩句是：「仕宦至將相，富貴歸故鄉。」寫成之後，派人送給韓琦。文章送出後，歐陽脩還一直把寫過的字句不斷地在心中反覆思量。隔日，他覺得語氣不夠完美，有欠妥之處，於是急忙差人快馬將原稿索回，改後只添加了兩個「而」字，成為「仕宦而至將相，富貴而歸故鄉」。 「仕宦至將相，富貴歸故鄉」與「仕宦而至將相，富貴而歸故鄉」兩句，因為「而」字的有無，兩句話的語感差異為「前者比較直接」、「後者比較曲折」。雖然僅是多了兩個「而」字，且是虛字，不過卻因此文意更加鮮明、語氣更為舒緩，同時也饒富聲情韻味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BB18-8ED7-44A3-A7E5-90CFC9D8E27F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7" name="Picture 2" descr="http://5.share.photo.xuite.net/doublefish2/157e7d9/19091214/1101628875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2" y="130628"/>
            <a:ext cx="3018974" cy="186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7368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讀出古詩文作品中的多元性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60030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CCB8-F61D-4328-B851-0D58748873D5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462" y="4753772"/>
            <a:ext cx="1243692" cy="12436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33495">
            <a:off x="6280069" y="4460159"/>
            <a:ext cx="431171" cy="2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55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多元教學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創造力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575" y="1382487"/>
            <a:ext cx="10348686" cy="4525963"/>
          </a:xfrm>
        </p:spPr>
        <p:txBody>
          <a:bodyPr/>
          <a:lstStyle/>
          <a:p>
            <a:r>
              <a:rPr lang="zh-TW" altLang="en-US" dirty="0" smtClean="0"/>
              <a:t>杜甫寫詩常常要</a:t>
            </a:r>
            <a:r>
              <a:rPr lang="zh-TW" altLang="en-US" dirty="0" smtClean="0">
                <a:solidFill>
                  <a:srgbClr val="FF0000"/>
                </a:solidFill>
              </a:rPr>
              <a:t>「拈斷數根鬚」</a:t>
            </a:r>
            <a:r>
              <a:rPr lang="zh-TW" altLang="en-US" dirty="0" smtClean="0"/>
              <a:t>，所以好的作品，常常是從千錘百鍊中出來。</a:t>
            </a:r>
            <a:endParaRPr lang="en-US" altLang="zh-TW" dirty="0" smtClean="0"/>
          </a:p>
          <a:p>
            <a:r>
              <a:rPr lang="zh-TW" altLang="en-US" dirty="0"/>
              <a:t>王安石</a:t>
            </a:r>
            <a:r>
              <a:rPr lang="zh-TW" altLang="en-US" dirty="0" smtClean="0"/>
              <a:t>「春風又</a:t>
            </a:r>
            <a:r>
              <a:rPr lang="zh-TW" altLang="en-US" dirty="0" smtClean="0">
                <a:solidFill>
                  <a:srgbClr val="FF0000"/>
                </a:solidFill>
              </a:rPr>
              <a:t>綠</a:t>
            </a:r>
            <a:r>
              <a:rPr lang="zh-TW" altLang="en-US" dirty="0" smtClean="0"/>
              <a:t>江南岸」。</a:t>
            </a:r>
            <a:endParaRPr lang="en-US" altLang="zh-TW" dirty="0" smtClean="0"/>
          </a:p>
          <a:p>
            <a:r>
              <a:rPr lang="zh-TW" altLang="en-US" dirty="0"/>
              <a:t>宋</a:t>
            </a:r>
            <a:r>
              <a:rPr lang="zh-TW" altLang="en-US" dirty="0" smtClean="0"/>
              <a:t>祁（尚書）：「紅杏枝頭春意</a:t>
            </a:r>
            <a:r>
              <a:rPr lang="zh-TW" altLang="en-US" dirty="0" smtClean="0">
                <a:solidFill>
                  <a:srgbClr val="FF0000"/>
                </a:solidFill>
              </a:rPr>
              <a:t>鬧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en-US" dirty="0"/>
              <a:t>張</a:t>
            </a:r>
            <a:r>
              <a:rPr lang="zh-TW" altLang="en-US" dirty="0" smtClean="0"/>
              <a:t>先（郎中）：「雲破花來月</a:t>
            </a:r>
            <a:r>
              <a:rPr lang="zh-TW" altLang="en-US" dirty="0" smtClean="0">
                <a:solidFill>
                  <a:srgbClr val="FF0000"/>
                </a:solidFill>
              </a:rPr>
              <a:t>弄</a:t>
            </a:r>
            <a:r>
              <a:rPr lang="zh-TW" altLang="en-US" dirty="0" smtClean="0"/>
              <a:t>影」。</a:t>
            </a:r>
            <a:endParaRPr lang="en-US" altLang="zh-TW" dirty="0" smtClean="0"/>
          </a:p>
          <a:p>
            <a:r>
              <a:rPr lang="zh-TW" altLang="en-US" dirty="0" smtClean="0"/>
              <a:t>歐陽修</a:t>
            </a:r>
            <a:r>
              <a:rPr lang="en-US" altLang="zh-TW" dirty="0" smtClean="0"/>
              <a:t>〈</a:t>
            </a:r>
            <a:r>
              <a:rPr lang="zh-TW" altLang="en-US" dirty="0"/>
              <a:t>醉翁亭記</a:t>
            </a:r>
            <a:r>
              <a:rPr lang="en-US" altLang="zh-TW" dirty="0" smtClean="0"/>
              <a:t>〉</a:t>
            </a:r>
            <a:r>
              <a:rPr lang="zh-TW" altLang="en-US" dirty="0" smtClean="0"/>
              <a:t>第一段。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7D8-2E3F-4ACE-9AD9-6EB2B3EDB7F1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7" name="AutoShape 2" descr="http://photocdn.sohu.com/20150212/mp2292421_1423703748475_1_th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554163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Picture 2" descr="http://photocdn.sohu.com/20150212/mp2292421_1423703748475_1_th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69" y="2133599"/>
            <a:ext cx="4238173" cy="40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53991"/>
      </p:ext>
    </p:extLst>
  </p:cSld>
  <p:clrMapOvr>
    <a:masterClrMapping/>
  </p:clrMapOvr>
  <p:transition spd="med">
    <p:circl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/>
              <a:t>結語：</a:t>
            </a:r>
            <a:endParaRPr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</a:t>
            </a:r>
            <a:r>
              <a:rPr lang="zh-TW" altLang="en-US" sz="5400" dirty="0" smtClean="0">
                <a:solidFill>
                  <a:srgbClr val="0070C0"/>
                </a:solidFill>
              </a:rPr>
              <a:t>感謝大會邀請，</a:t>
            </a:r>
            <a:endParaRPr lang="en-US" altLang="zh-TW" sz="5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5400" dirty="0" smtClean="0">
                <a:solidFill>
                  <a:srgbClr val="0070C0"/>
                </a:solidFill>
              </a:rPr>
              <a:t>       尚祈諸位方家指教。</a:t>
            </a:r>
            <a:endParaRPr lang="en-US" altLang="zh-TW" sz="5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主講人：孫劍秋  </a:t>
            </a:r>
            <a:r>
              <a:rPr lang="en-US" altLang="zh-TW" dirty="0" smtClean="0">
                <a:hlinkClick r:id="rId3"/>
              </a:rPr>
              <a:t>a0935910237@gmail.com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  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BD25-9CDF-4C1B-B846-E6066B3EB666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61</a:t>
            </a:fld>
            <a:endParaRPr lang="zh-TW" altLang="en-US" dirty="0"/>
          </a:p>
        </p:txBody>
      </p:sp>
      <p:pic>
        <p:nvPicPr>
          <p:cNvPr id="14338" name="Picture 2" descr="http://s5.ntue.edu.tw/newwebsite/images/t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53" y="1345519"/>
            <a:ext cx="2118632" cy="30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5167"/>
      </p:ext>
    </p:extLst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8275"/>
            <a:ext cx="109728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閱讀策略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399" y="1135743"/>
            <a:ext cx="8875487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推動閱讀策略的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現況：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臺灣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目前推動的閱讀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策略是與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國際閱讀評量接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軌。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在小學四年級以上的閱讀推動計畫是與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PIRLS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閱讀素養結合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PIRLS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（促進國際閱讀素養研究）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在中學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的閱讀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推動計畫則是融入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閱讀素養，在教學上也與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閱讀歷程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國際學生評量計畫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rogram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for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nternational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tudent</a:t>
            </a:r>
          </a:p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ssessment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，以下簡稱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3656-F7BC-4E75-B1E1-06381AA16647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AutoShape 2" descr="「piza」的圖片搜尋結果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「piza」的圖片搜尋結果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6" name="Picture 6" descr="https://encrypted-tbn2.gstatic.com/images?q=tbn:ANd9GcS5vOd8XUK_PBrVCFmfWtsiyJo8fsC2ka1CWjwdf5qMLz4SUte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3" y="2667226"/>
            <a:ext cx="3889829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直線圖說文字 2 (加上框線和強調線) 8"/>
          <p:cNvSpPr/>
          <p:nvPr/>
        </p:nvSpPr>
        <p:spPr>
          <a:xfrm>
            <a:off x="9231085" y="551543"/>
            <a:ext cx="2627086" cy="1712686"/>
          </a:xfrm>
          <a:prstGeom prst="accentBorderCallout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1E05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en-US" sz="2800" dirty="0" smtClean="0">
                <a:solidFill>
                  <a:srgbClr val="1E05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2800" dirty="0" smtClean="0">
                <a:solidFill>
                  <a:srgbClr val="1E05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PIZA</a:t>
            </a:r>
            <a:endParaRPr lang="zh-TW" altLang="en-US" sz="2800" dirty="0">
              <a:solidFill>
                <a:srgbClr val="1E058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675813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，</a:t>
            </a:r>
            <a:br>
              <a:rPr lang="zh-TW" altLang="en-US" dirty="0"/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PIRLS---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國際閱讀素養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PIRLS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全名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rogress in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nternational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eading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iteracy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tudy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由國際教育成就調查委員會（簡稱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IEA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0" indent="0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主持的計畫。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：研究世界各國及地區四年級兒童的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閱讀與理解能力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計畫的實施：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年一循環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年加入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(2006﹑2011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施測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，今年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亦將進行施測。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17F-184F-4C7D-BBF8-655C93B8A9EB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8" name="Picture 7" descr="C:\Users\123\Desktop\PIRLS_2016_logo2_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96" y="5022397"/>
            <a:ext cx="1428750" cy="12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www.bifie.at/system/files/static/PIRLS_Lesestudie_fuer_die_4._Schulstu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14" y="5022397"/>
            <a:ext cx="6342743" cy="12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56520"/>
      </p:ext>
    </p:extLst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1" y="228829"/>
            <a:ext cx="8712680" cy="5786611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84F3-65C4-4FD6-B64E-CC2585DEE8F3}" type="datetime1">
              <a:rPr lang="zh-TW" altLang="en-US" smtClean="0"/>
              <a:pPr/>
              <a:t>2017/12/11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傳統古詩文教學中的多元與創新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01A-F262-4818-B7E1-CF777A8BAF0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198545"/>
      </p:ext>
    </p:extLst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604BAAD-5A02-41F7-BB82-2C8F016A17E3}" vid="{1C7DCB8D-EBF4-428F-BB34-565FA7EEF26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1493</TotalTime>
  <Words>6579</Words>
  <Application>Microsoft Macintosh PowerPoint</Application>
  <PresentationFormat>寬螢幕</PresentationFormat>
  <Paragraphs>562</Paragraphs>
  <Slides>61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9" baseType="lpstr">
      <vt:lpstr>Calibri</vt:lpstr>
      <vt:lpstr>Times New Roman</vt:lpstr>
      <vt:lpstr>Wingdings</vt:lpstr>
      <vt:lpstr>微軟正黑體</vt:lpstr>
      <vt:lpstr>新細明體</vt:lpstr>
      <vt:lpstr>標楷體</vt:lpstr>
      <vt:lpstr>Arial</vt:lpstr>
      <vt:lpstr>佈景主題1</vt:lpstr>
      <vt:lpstr>臺灣中小學課堂中的古詩文教學 多元與創新篇</vt:lpstr>
      <vt:lpstr>國民中小學九年一貫課程綱要語文學習領域（國語文）教材編選原則 </vt:lpstr>
      <vt:lpstr>國民中小學九年一貫課程綱要 語文學習領域（國語文） </vt:lpstr>
      <vt:lpstr>國語文上課時數的改變</vt:lpstr>
      <vt:lpstr>讀出古詩文作品中的多元性</vt:lpstr>
      <vt:lpstr>讀出古詩文作品中的多元性</vt:lpstr>
      <vt:lpstr>閱讀策略</vt:lpstr>
      <vt:lpstr>， PIRLS---促進國際閱讀素養研究 </vt:lpstr>
      <vt:lpstr>PowerPoint 簡報</vt:lpstr>
      <vt:lpstr>PowerPoint 簡報</vt:lpstr>
      <vt:lpstr>                 </vt:lpstr>
      <vt:lpstr>一、體物入微 </vt:lpstr>
      <vt:lpstr>二、情景交融</vt:lpstr>
      <vt:lpstr>三、以景自況之一</vt:lpstr>
      <vt:lpstr>三、以景自況之二</vt:lpstr>
      <vt:lpstr>三、以景自況之三</vt:lpstr>
      <vt:lpstr>多元教學---觀察力</vt:lpstr>
      <vt:lpstr>多元教學---觀察力</vt:lpstr>
      <vt:lpstr>多元教學---觀察力</vt:lpstr>
      <vt:lpstr>多元教學---描寫力</vt:lpstr>
      <vt:lpstr>白居易〈琵琶行〉第二段</vt:lpstr>
      <vt:lpstr>多元教學---描寫力</vt:lpstr>
      <vt:lpstr>劉鶚〈明湖居聽書〉</vt:lpstr>
      <vt:lpstr>多元教學---描寫力</vt:lpstr>
      <vt:lpstr>多元教學---感受力</vt:lpstr>
      <vt:lpstr>多元教學---感受力</vt:lpstr>
      <vt:lpstr>多元教學---感受力</vt:lpstr>
      <vt:lpstr>多元教學---感受力</vt:lpstr>
      <vt:lpstr>多元教學---感受力</vt:lpstr>
      <vt:lpstr>多元教學---閱讀力</vt:lpstr>
      <vt:lpstr>多元教學---閱讀力</vt:lpstr>
      <vt:lpstr>                曹丕〈定伯賣鬼〉－不同視角</vt:lpstr>
      <vt:lpstr>PowerPoint 簡報</vt:lpstr>
      <vt:lpstr>                            定伯的角度</vt:lpstr>
      <vt:lpstr>PowerPoint 簡報</vt:lpstr>
      <vt:lpstr>                              鬼的角度</vt:lpstr>
      <vt:lpstr>PowerPoint 簡報</vt:lpstr>
      <vt:lpstr>視角比較</vt:lpstr>
      <vt:lpstr>多元教學---想像力</vt:lpstr>
      <vt:lpstr>多元教學---想像力</vt:lpstr>
      <vt:lpstr>多元教學---想像力</vt:lpstr>
      <vt:lpstr>多元教學---想像力</vt:lpstr>
      <vt:lpstr>多元教學---想像力  兒時記趣</vt:lpstr>
      <vt:lpstr>PowerPoint 簡報</vt:lpstr>
      <vt:lpstr>PowerPoint 簡報</vt:lpstr>
      <vt:lpstr>PowerPoint 簡報</vt:lpstr>
      <vt:lpstr>物外之「趣」來源</vt:lpstr>
      <vt:lpstr>物外之「趣」來源</vt:lpstr>
      <vt:lpstr>PowerPoint 簡報</vt:lpstr>
      <vt:lpstr>有「物外之趣」嗎？</vt:lpstr>
      <vt:lpstr>多元教學---思考力</vt:lpstr>
      <vt:lpstr>多元教學---思考力</vt:lpstr>
      <vt:lpstr>多元教學---思考力</vt:lpstr>
      <vt:lpstr>多元教學---思考力</vt:lpstr>
      <vt:lpstr>多元教學---思考力</vt:lpstr>
      <vt:lpstr>多元教學---思考力</vt:lpstr>
      <vt:lpstr>多元教學---創造力</vt:lpstr>
      <vt:lpstr>多元教學---創造力</vt:lpstr>
      <vt:lpstr>多元教學---創造力</vt:lpstr>
      <vt:lpstr>多元教學---創造力</vt:lpstr>
      <vt:lpstr>結語：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王冕的少年時代</dc:title>
  <dc:creator>孫劍秋</dc:creator>
  <cp:lastModifiedBy>楊曉菁</cp:lastModifiedBy>
  <cp:revision>98</cp:revision>
  <dcterms:created xsi:type="dcterms:W3CDTF">2016-04-14T12:42:32Z</dcterms:created>
  <dcterms:modified xsi:type="dcterms:W3CDTF">2017-12-10T22:17:25Z</dcterms:modified>
</cp:coreProperties>
</file>