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9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D40D8"/>
    <a:srgbClr val="270F24"/>
    <a:srgbClr val="2A0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90" autoAdjust="0"/>
    <p:restoredTop sz="86410" autoAdjust="0"/>
  </p:normalViewPr>
  <p:slideViewPr>
    <p:cSldViewPr>
      <p:cViewPr varScale="1">
        <p:scale>
          <a:sx n="98" d="100"/>
          <a:sy n="98" d="100"/>
        </p:scale>
        <p:origin x="23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Chinese%20Song/02%20A%20Pekinese%20dog.mp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264" y="141891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CN" altLang="en-US" sz="9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itchFamily="49" charset="-122"/>
              </a:rPr>
              <a:t>造</a:t>
            </a:r>
            <a:r>
              <a:rPr lang="zh-CN" altLang="en-US" sz="9600" b="1" dirty="0">
                <a:solidFill>
                  <a:schemeClr val="bg1">
                    <a:lumMod val="50000"/>
                  </a:schemeClr>
                </a:solidFill>
                <a:ea typeface="楷体" pitchFamily="49" charset="-122"/>
              </a:rPr>
              <a:t>飞机 </a:t>
            </a:r>
            <a:r>
              <a:rPr lang="en-US" altLang="zh-CN" sz="9600" b="1" dirty="0">
                <a:ea typeface="楷体" pitchFamily="49" charset="-122"/>
              </a:rPr>
              <a:t>/</a:t>
            </a:r>
            <a:r>
              <a:rPr lang="zh-CN" alt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造</a:t>
            </a:r>
            <a:r>
              <a:rPr lang="zh-CN" altLang="en-US" sz="96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飛機</a:t>
            </a:r>
            <a:endParaRPr lang="en-US" sz="96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hlinkClick r:id="rId2" action="ppaction://hlinkfile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2564904"/>
            <a:ext cx="81596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</a:t>
            </a:r>
            <a:r>
              <a:rPr lang="en-US" sz="72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72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An </a:t>
            </a:r>
            <a:r>
              <a:rPr lang="en-US" sz="7200" b="1" cap="none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Airplane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43607" y="620688"/>
            <a:ext cx="3082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Zào</a:t>
            </a:r>
            <a:r>
              <a:rPr lang="en-US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sz="36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fēi</a:t>
            </a:r>
            <a:r>
              <a:rPr lang="en-US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sz="36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jī</a:t>
            </a:r>
            <a:r>
              <a:rPr lang="en-US" sz="36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</a:t>
            </a:r>
          </a:p>
        </p:txBody>
      </p:sp>
      <p:pic>
        <p:nvPicPr>
          <p:cNvPr id="2050" name="Picture 2" descr="airplane riding toy for toddlers OFF 70% - Online Shopping Site for Fashion  &amp; Lifestyle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3282532" cy="34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4" y="3789040"/>
            <a:ext cx="4078760" cy="2709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hdeedoh.com/uimages/ohdeedoh/2009-01-13-airpla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62804"/>
            <a:ext cx="2756272" cy="2490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448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造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飛機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sz="66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造飞机</a:t>
            </a:r>
            <a:r>
              <a:rPr lang="zh-CN" altLang="en-US" sz="6600" b="1" dirty="0">
                <a:solidFill>
                  <a:schemeClr val="tx1"/>
                </a:solidFill>
                <a:effectLst/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sz="3600" dirty="0">
              <a:ea typeface="全真楷書" pitchFamily="49" charset="-12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5992" y="1268760"/>
            <a:ext cx="66479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Build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 airplane,    build an airplane.  	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wackyy.com/wp-content/uploads/funny-do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736304" cy="2047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2348880"/>
            <a:ext cx="9433048" cy="1723896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來到</a:t>
            </a:r>
            <a:r>
              <a:rPr lang="zh-CN" altLang="en-US" sz="6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青</a:t>
            </a:r>
            <a:r>
              <a:rPr lang="zh-CN" alt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草</a:t>
            </a:r>
            <a:r>
              <a:rPr lang="zh-CN" altLang="en-US" sz="6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地。</a:t>
            </a:r>
            <a:endParaRPr lang="en-US" altLang="zh-CN" sz="66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itchFamily="18" charset="0"/>
            </a:endParaRPr>
          </a:p>
          <a:p>
            <a:pPr algn="l"/>
            <a:r>
              <a:rPr lang="zh-CN" altLang="en-US" sz="6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来到</a:t>
            </a:r>
            <a:r>
              <a:rPr lang="zh-CN" altLang="en-US" sz="6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青</a:t>
            </a:r>
            <a:r>
              <a:rPr lang="zh-CN" altLang="en-US" sz="6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草</a:t>
            </a:r>
            <a:r>
              <a:rPr lang="zh-CN" altLang="en-US" sz="66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</a:t>
            </a:r>
            <a:r>
              <a:rPr lang="zh-CN" altLang="en-US" sz="6600" b="1" dirty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r>
              <a:rPr lang="en-US" dirty="0"/>
              <a:t>	</a:t>
            </a:r>
            <a:endParaRPr lang="en-US" sz="3200" dirty="0">
              <a:ea typeface="全真楷書" pitchFamily="49" charset="-12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35992" y="3986441"/>
            <a:ext cx="66046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Come to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where the green 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grass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grows.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61436"/>
            <a:ext cx="2113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Zào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fēi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jī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1853535"/>
            <a:ext cx="4062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Lái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dào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qīng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cǎo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dì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9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irmaster Propell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93" y="3933914"/>
            <a:ext cx="4175679" cy="20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peller (aeronautics)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86" y="908720"/>
            <a:ext cx="3497114" cy="256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900" y="348355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kumimoji="0" lang="zh-CN" altLang="en-US" sz="72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蹲</a:t>
            </a:r>
            <a:r>
              <a:rPr kumimoji="0" lang="zh-CN" altLang="en-US" sz="7200" b="1" kern="1200" dirty="0"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下來</a:t>
            </a:r>
            <a:r>
              <a:rPr kumimoji="0" lang="zh-CN" altLang="en-US" sz="7200" b="1" kern="1200" dirty="0">
                <a:solidFill>
                  <a:schemeClr val="tx1"/>
                </a:solidFill>
                <a:effectLst/>
                <a:ea typeface="楷体" pitchFamily="49" charset="-122"/>
              </a:rPr>
              <a:t>，蹲下来，</a:t>
            </a:r>
            <a:endParaRPr lang="en-US" sz="7200" dirty="0">
              <a:ea typeface="楷体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4308" y="3654395"/>
            <a:ext cx="84946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Squatting</a:t>
            </a:r>
            <a:r>
              <a:rPr lang="en-US" sz="4000" b="1" dirty="0">
                <a:solidFill>
                  <a:srgbClr val="2A0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/>
              <a:t>down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/>
              <a:t>Squatting down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 be </a:t>
            </a:r>
            <a:r>
              <a:rPr lang="en-US" sz="4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propeller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4821425"/>
            <a:ext cx="53942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ea typeface="楷体" pitchFamily="49" charset="-122"/>
              </a:rPr>
              <a:t>蹲</a:t>
            </a:r>
            <a:r>
              <a:rPr lang="en-US" altLang="zh-CN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squat on the heels; crouch</a:t>
            </a:r>
            <a:r>
              <a:rPr lang="en-US" altLang="zh-CN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ea typeface="楷体" pitchFamily="49" charset="-122"/>
              </a:rPr>
              <a:t>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5805264"/>
            <a:ext cx="6218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itchFamily="49" charset="-122"/>
              </a:rPr>
              <a:t>器</a:t>
            </a:r>
            <a:r>
              <a:rPr lang="en-US" altLang="zh-CN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implement; utensil; ware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0"/>
            <a:ext cx="2473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Dūn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xià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lái</a:t>
            </a:r>
            <a:endParaRPr 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51" y="1268758"/>
            <a:ext cx="408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Wǒ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zuò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tuī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jìn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qì</a:t>
            </a:r>
            <a:endParaRPr 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107504" y="2132856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zh-CN" altLang="en-US" sz="7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lang="zh-CN" altLang="en-US" sz="7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做</a:t>
            </a:r>
            <a:r>
              <a:rPr lang="zh-CN" altLang="en-US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推進器</a:t>
            </a:r>
            <a:r>
              <a:rPr lang="zh-CN" altLang="en-US" sz="7200" b="1" dirty="0">
                <a:solidFill>
                  <a:schemeClr val="tx1"/>
                </a:solidFill>
                <a:ea typeface="楷体" pitchFamily="49" charset="-122"/>
              </a:rPr>
              <a:t>。</a:t>
            </a:r>
            <a:br>
              <a:rPr lang="en-US" altLang="zh-CN" sz="7200" b="1" dirty="0">
                <a:solidFill>
                  <a:schemeClr val="tx1"/>
                </a:solidFill>
                <a:ea typeface="楷体" pitchFamily="49" charset="-122"/>
              </a:rPr>
            </a:br>
            <a:r>
              <a:rPr lang="zh-CN" altLang="en-US" sz="7200" b="1" dirty="0">
                <a:solidFill>
                  <a:schemeClr val="tx1"/>
                </a:solidFill>
                <a:ea typeface="楷体" pitchFamily="49" charset="-122"/>
              </a:rPr>
              <a:t>我</a:t>
            </a:r>
            <a:r>
              <a:rPr lang="zh-CN" altLang="en-US" sz="7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itchFamily="49" charset="-122"/>
              </a:rPr>
              <a:t>做</a:t>
            </a:r>
            <a:r>
              <a:rPr lang="zh-CN" altLang="en-US" sz="7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itchFamily="49" charset="-122"/>
              </a:rPr>
              <a:t>推进器</a:t>
            </a:r>
            <a:r>
              <a:rPr lang="zh-CN" altLang="en-US" sz="7200" b="1" dirty="0">
                <a:solidFill>
                  <a:schemeClr val="tx1"/>
                </a:solidFill>
                <a:ea typeface="楷体" pitchFamily="49" charset="-122"/>
              </a:rPr>
              <a:t>。</a:t>
            </a:r>
            <a:r>
              <a:rPr lang="en-US" sz="7200" b="1" dirty="0">
                <a:ea typeface="楷体" pitchFamily="49" charset="-122"/>
              </a:rPr>
              <a:t>	</a:t>
            </a:r>
            <a:endParaRPr lang="en-US" sz="7200" dirty="0"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88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471" y="444243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kumimoji="0" lang="zh-CN" altLang="en-US" sz="7200" b="1" kern="1200" dirty="0">
                <a:solidFill>
                  <a:schemeClr val="tx1"/>
                </a:solidFill>
                <a:effectLst/>
                <a:ea typeface="楷体" pitchFamily="49" charset="-122"/>
              </a:rPr>
              <a:t>蹲下去，蹲下去，</a:t>
            </a:r>
            <a:endParaRPr lang="en-US" sz="7200" dirty="0">
              <a:solidFill>
                <a:srgbClr val="270F24"/>
              </a:solidFill>
              <a:ea typeface="楷体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1" y="4871359"/>
            <a:ext cx="608935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270F24"/>
                </a:solidFill>
                <a:latin typeface="Times New Roman" pitchFamily="18" charset="0"/>
                <a:cs typeface="Times New Roman" pitchFamily="18" charset="0"/>
              </a:rPr>
              <a:t>Kneel down, kneel down,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I’ll </a:t>
            </a:r>
            <a:r>
              <a:rPr lang="en-US" sz="40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270F24"/>
                </a:solidFill>
                <a:latin typeface="Times New Roman" pitchFamily="18" charset="0"/>
                <a:cs typeface="Times New Roman" pitchFamily="18" charset="0"/>
              </a:rPr>
              <a:t>the airplane 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wing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uahuafun-VAIO 2010\Pictures\Art\Airplane\Noddy-airplane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763688" cy="17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ilitaryhumor.net/wp-content/uploads/2012/03/military-humor-funny-joke-air-force-budget-cuts-airplane-pil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08" y="1853944"/>
            <a:ext cx="3456384" cy="25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3032" y="177542"/>
            <a:ext cx="233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Dūn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xià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qù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1853944"/>
            <a:ext cx="427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nǐ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zuò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fēi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jī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yì</a:t>
            </a:r>
            <a:endParaRPr 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20566" y="278092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zh-CN" altLang="en-US" sz="7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lang="zh-CN" altLang="en-US" sz="72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做</a:t>
            </a:r>
            <a:r>
              <a:rPr lang="zh-CN" altLang="en-US" sz="7200" b="1" dirty="0">
                <a:solidFill>
                  <a:srgbClr val="270F2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飛機</a:t>
            </a:r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翼</a:t>
            </a:r>
            <a:r>
              <a:rPr lang="zh-CN" altLang="en-US" sz="7200" b="1" dirty="0">
                <a:solidFill>
                  <a:srgbClr val="270F2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br>
              <a:rPr lang="en-US" altLang="zh-CN" sz="7200" b="1" dirty="0">
                <a:solidFill>
                  <a:srgbClr val="270F2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7200" b="1" dirty="0">
                <a:solidFill>
                  <a:schemeClr val="tx1"/>
                </a:solidFill>
                <a:ea typeface="楷体" pitchFamily="49" charset="-122"/>
              </a:rPr>
              <a:t>你</a:t>
            </a:r>
            <a:r>
              <a:rPr lang="zh-CN" altLang="en-US" sz="72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itchFamily="49" charset="-122"/>
              </a:rPr>
              <a:t>做</a:t>
            </a:r>
            <a:r>
              <a:rPr lang="zh-CN" altLang="en-US" sz="7200" b="1" dirty="0">
                <a:solidFill>
                  <a:srgbClr val="270F24"/>
                </a:solidFill>
                <a:ea typeface="楷体" pitchFamily="49" charset="-122"/>
              </a:rPr>
              <a:t>飞机</a:t>
            </a:r>
            <a:r>
              <a:rPr lang="zh-CN" alt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itchFamily="49" charset="-122"/>
              </a:rPr>
              <a:t>翼</a:t>
            </a:r>
            <a:endParaRPr lang="en-US" sz="7200" dirty="0">
              <a:solidFill>
                <a:srgbClr val="270F24"/>
              </a:solidFill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4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uahuafun-VAIO 2010\Pictures\Art\Airplane\hello-kitty-in-airplane-source_24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49" y="3331527"/>
            <a:ext cx="2613679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43956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kumimoji="0" lang="zh-CN" altLang="en-US" sz="72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itchFamily="49" charset="-122"/>
              </a:rPr>
              <a:t>弯</a:t>
            </a:r>
            <a:r>
              <a:rPr kumimoji="0" lang="zh-CN" altLang="en-US" sz="7200" b="1" kern="1200" dirty="0">
                <a:solidFill>
                  <a:srgbClr val="270F24"/>
                </a:solidFill>
                <a:effectLst/>
                <a:ea typeface="楷体" pitchFamily="49" charset="-122"/>
              </a:rPr>
              <a:t>着</a:t>
            </a:r>
            <a:r>
              <a:rPr kumimoji="0" lang="zh-CN" altLang="en-US" sz="7200" b="1" kern="12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itchFamily="49" charset="-122"/>
              </a:rPr>
              <a:t>腰</a:t>
            </a:r>
            <a:r>
              <a:rPr kumimoji="0" lang="zh-CN" altLang="en-US" sz="7200" b="1" kern="1200" dirty="0">
                <a:solidFill>
                  <a:srgbClr val="270F24"/>
                </a:solidFill>
                <a:effectLst/>
                <a:ea typeface="楷体" pitchFamily="49" charset="-122"/>
              </a:rPr>
              <a:t>，</a:t>
            </a:r>
            <a:r>
              <a:rPr kumimoji="0" lang="zh-CN" altLang="en-US" sz="7200" b="1" kern="1200" dirty="0">
                <a:solidFill>
                  <a:srgbClr val="270F24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彎著腰</a:t>
            </a:r>
            <a:r>
              <a:rPr lang="zh-CN" altLang="en-US" sz="7200" b="1" dirty="0">
                <a:solidFill>
                  <a:srgbClr val="270F24"/>
                </a:solidFill>
                <a:ea typeface="楷体" pitchFamily="49" charset="-122"/>
              </a:rPr>
              <a:t>，</a:t>
            </a:r>
            <a:endParaRPr lang="en-US" sz="7200" dirty="0">
              <a:solidFill>
                <a:srgbClr val="270F24"/>
              </a:solidFill>
              <a:ea typeface="楷体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5229200"/>
            <a:ext cx="73388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Bend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your </a:t>
            </a:r>
            <a:r>
              <a:rPr lang="en-US" sz="4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waist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bend your waist,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airplane is </a:t>
            </a:r>
            <a:r>
              <a:rPr lang="en-US" sz="4000" dirty="0">
                <a:solidFill>
                  <a:srgbClr val="CD4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wonderful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3717032"/>
            <a:ext cx="53479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CD40D8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奇</a:t>
            </a:r>
            <a:r>
              <a:rPr lang="en-US" altLang="zh-CN" sz="4000" dirty="0">
                <a:solidFill>
                  <a:srgbClr val="CD40D8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strange; queer; rare; </a:t>
            </a:r>
          </a:p>
          <a:p>
            <a:r>
              <a:rPr lang="en-US" altLang="zh-CN" sz="4000" dirty="0">
                <a:solidFill>
                  <a:srgbClr val="CD40D8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uncommon; unusual:</a:t>
            </a:r>
            <a:endParaRPr lang="en-US" sz="4000" dirty="0">
              <a:solidFill>
                <a:srgbClr val="CD40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.ytimg.com/vi/f5-uxYIfUu0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34028"/>
            <a:ext cx="2987824" cy="2240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251520" y="1928664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zh-CN" altLang="en-US" sz="7200" b="1" dirty="0">
                <a:solidFill>
                  <a:srgbClr val="270F24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飛機做得</a:t>
            </a:r>
            <a:r>
              <a:rPr lang="zh-CN" altLang="en-US" sz="7200" b="1" dirty="0">
                <a:solidFill>
                  <a:srgbClr val="CD4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奇</a:t>
            </a:r>
            <a:br>
              <a:rPr lang="en-US" altLang="zh-CN" sz="7200" b="1" dirty="0">
                <a:solidFill>
                  <a:srgbClr val="CD4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itchFamily="49" charset="-122"/>
              </a:rPr>
            </a:br>
            <a:r>
              <a:rPr lang="zh-CN" altLang="en-US" sz="7200" b="1" dirty="0">
                <a:solidFill>
                  <a:srgbClr val="270F24"/>
                </a:solidFill>
                <a:ea typeface="楷体" pitchFamily="49" charset="-122"/>
              </a:rPr>
              <a:t>飞机做得</a:t>
            </a:r>
            <a:r>
              <a:rPr lang="zh-CN" altLang="en-US" sz="7200" b="1" dirty="0">
                <a:solidFill>
                  <a:srgbClr val="CD40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楷体" pitchFamily="49" charset="-122"/>
              </a:rPr>
              <a:t>奇</a:t>
            </a:r>
            <a:r>
              <a:rPr lang="zh-CN" altLang="en-US" sz="7200" b="1" dirty="0">
                <a:solidFill>
                  <a:srgbClr val="270F24"/>
                </a:solidFill>
                <a:ea typeface="楷体" pitchFamily="49" charset="-122"/>
              </a:rPr>
              <a:t>。</a:t>
            </a:r>
            <a:endParaRPr lang="en-US" sz="7200" dirty="0">
              <a:solidFill>
                <a:srgbClr val="270F24"/>
              </a:solidFill>
              <a:ea typeface="楷体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-1"/>
            <a:ext cx="2576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Wān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zhe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yāo</a:t>
            </a:r>
            <a:endParaRPr 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1124744"/>
            <a:ext cx="4225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Fēi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jī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zuò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dé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qí</a:t>
            </a:r>
            <a:endParaRPr 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475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5531524" cy="405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229600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kumimoji="0" lang="zh-CN" altLang="en-US" sz="7200" b="1" kern="1200" dirty="0"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飞上去，飛上去</a:t>
            </a:r>
            <a:r>
              <a:rPr lang="zh-CN" altLang="en-US" sz="7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，飛到</a:t>
            </a:r>
            <a:r>
              <a:rPr lang="zh-CN" altLang="en-US" sz="7200" b="1" dirty="0">
                <a:solidFill>
                  <a:schemeClr val="bg1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白</a:t>
            </a:r>
            <a:r>
              <a:rPr lang="zh-CN" altLang="en-US" sz="72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雲</a:t>
            </a:r>
            <a:r>
              <a:rPr lang="zh-CN" altLang="en-US" sz="7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裡。</a:t>
            </a:r>
            <a:br>
              <a:rPr lang="en-US" altLang="zh-CN" sz="7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72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飞</a:t>
            </a:r>
            <a:r>
              <a:rPr kumimoji="0" lang="zh-CN" altLang="en-US" sz="7200" b="1" kern="1200" dirty="0"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到</a:t>
            </a:r>
            <a:r>
              <a:rPr kumimoji="0" lang="zh-CN" altLang="en-US" sz="7200" b="1" kern="1200" dirty="0">
                <a:solidFill>
                  <a:schemeClr val="bg1">
                    <a:lumMod val="50000"/>
                  </a:schemeClr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白</a:t>
            </a:r>
            <a:r>
              <a:rPr kumimoji="0" lang="zh-CN" altLang="en-US" sz="7200" b="1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云</a:t>
            </a:r>
            <a:r>
              <a:rPr kumimoji="0" lang="zh-CN" altLang="en-US" sz="7200" b="1" kern="1200" dirty="0"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里。</a:t>
            </a:r>
            <a:r>
              <a:rPr kumimoji="0" lang="en-US" sz="7200" b="1" kern="1200" dirty="0">
                <a:solidFill>
                  <a:schemeClr val="tx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br>
              <a:rPr kumimoji="0" lang="en-US" sz="7200" b="1" kern="1200" dirty="0">
                <a:solidFill>
                  <a:schemeClr val="tx2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sz="7200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7200" dirty="0">
              <a:ea typeface="楷体" pitchFamily="49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9640" y="5265921"/>
            <a:ext cx="47179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Fly up; 	fly up, 	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into the </a:t>
            </a:r>
            <a:r>
              <a:rPr lang="en-US" sz="4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white clouds</a:t>
            </a:r>
            <a: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en-US" sz="4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uahuafun-VAIO 2010\Pictures\Art\Airplane\Airplane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957557" cy="199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3564" y="1084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Fēi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shàng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qù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148" y="133533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fēi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dào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bái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yún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</a:t>
            </a:r>
            <a:r>
              <a:rPr lang="en-US" sz="2400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lǐ</a:t>
            </a:r>
            <a:r>
              <a:rPr 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613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ago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Dragon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rago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401</TotalTime>
  <Words>260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 Unicode MS</vt:lpstr>
      <vt:lpstr>KaiTi</vt:lpstr>
      <vt:lpstr>標楷體</vt:lpstr>
      <vt:lpstr>Arial</vt:lpstr>
      <vt:lpstr>Cambria</vt:lpstr>
      <vt:lpstr>Maiandra GD</vt:lpstr>
      <vt:lpstr>Times New Roman</vt:lpstr>
      <vt:lpstr>Wingdings 2</vt:lpstr>
      <vt:lpstr>Dragon</vt:lpstr>
      <vt:lpstr>造飞机 /造飛機</vt:lpstr>
      <vt:lpstr>造飛機，造飞机，</vt:lpstr>
      <vt:lpstr>蹲下來，蹲下来，</vt:lpstr>
      <vt:lpstr>蹲下去，蹲下去，</vt:lpstr>
      <vt:lpstr>弯着腰，彎著腰，</vt:lpstr>
      <vt:lpstr>飞上去，飛上去，飛到白雲裡。 飞到白云里。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An Airplane</dc:title>
  <dc:creator>Hua Hua Fun</dc:creator>
  <cp:lastModifiedBy>hua hua fun</cp:lastModifiedBy>
  <cp:revision>49</cp:revision>
  <dcterms:created xsi:type="dcterms:W3CDTF">2009-01-27T18:05:49Z</dcterms:created>
  <dcterms:modified xsi:type="dcterms:W3CDTF">2021-05-28T23:03:26Z</dcterms:modified>
</cp:coreProperties>
</file>