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‹Nº›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23528" y="476672"/>
            <a:ext cx="2518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/>
              <a:t>Sobre</a:t>
            </a:r>
            <a:r>
              <a:rPr lang="en-US" altLang="zh-TW" dirty="0"/>
              <a:t> el </a:t>
            </a:r>
            <a:r>
              <a:rPr lang="en-US" altLang="zh-TW" dirty="0" err="1"/>
              <a:t>clasificador</a:t>
            </a:r>
            <a:r>
              <a:rPr lang="en-US" altLang="zh-TW" dirty="0"/>
              <a:t> (</a:t>
            </a:r>
            <a:r>
              <a:rPr lang="en-US" altLang="zh-TW" dirty="0" err="1"/>
              <a:t>zhi</a:t>
            </a:r>
            <a:r>
              <a:rPr lang="en-US" altLang="zh-TW" dirty="0"/>
              <a:t>)</a:t>
            </a:r>
          </a:p>
          <a:p>
            <a:endParaRPr lang="zh-TW" altLang="en-US" dirty="0"/>
          </a:p>
        </p:txBody>
      </p:sp>
      <p:pic>
        <p:nvPicPr>
          <p:cNvPr id="5" name="圖片 4" descr="下載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052736"/>
            <a:ext cx="1752600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文字方塊 6"/>
          <p:cNvSpPr txBox="1"/>
          <p:nvPr/>
        </p:nvSpPr>
        <p:spPr>
          <a:xfrm>
            <a:off x="611560" y="1484784"/>
            <a:ext cx="419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一 </a:t>
            </a:r>
            <a:r>
              <a:rPr lang="zh-TW" altLang="en-US" sz="2800" dirty="0">
                <a:solidFill>
                  <a:srgbClr val="FF0000"/>
                </a:solidFill>
              </a:rPr>
              <a:t>隻 </a:t>
            </a:r>
            <a:r>
              <a:rPr lang="zh-TW" altLang="en-US" sz="2800" dirty="0"/>
              <a:t>貓  </a:t>
            </a:r>
            <a:r>
              <a:rPr lang="en-US" altLang="zh-TW" sz="2800" dirty="0" err="1"/>
              <a:t>Yì</a:t>
            </a:r>
            <a:r>
              <a:rPr lang="en-US" altLang="zh-TW" sz="2800" dirty="0"/>
              <a:t> </a:t>
            </a:r>
            <a:r>
              <a:rPr lang="en-US" altLang="zh-TW" sz="2800" dirty="0" err="1">
                <a:solidFill>
                  <a:srgbClr val="FF0000"/>
                </a:solidFill>
              </a:rPr>
              <a:t>zhī</a:t>
            </a:r>
            <a:r>
              <a:rPr lang="en-US" altLang="zh-TW" sz="2800" dirty="0"/>
              <a:t> </a:t>
            </a:r>
            <a:r>
              <a:rPr lang="en-US" altLang="zh-TW" sz="2800" dirty="0" err="1"/>
              <a:t>māo</a:t>
            </a:r>
            <a:r>
              <a:rPr lang="zh-TW" altLang="en-US" sz="2800" dirty="0"/>
              <a:t>  </a:t>
            </a:r>
            <a:r>
              <a:rPr lang="zh-TW" altLang="en-US" dirty="0"/>
              <a:t>  </a:t>
            </a:r>
            <a:r>
              <a:rPr lang="en-US" altLang="zh-TW" dirty="0"/>
              <a:t>(un </a:t>
            </a:r>
            <a:r>
              <a:rPr lang="en-US" altLang="zh-TW" dirty="0" err="1"/>
              <a:t>gato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9" name="圖片 8" descr="下載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65672" y="3633106"/>
            <a:ext cx="2434985" cy="13681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0" name="矩形 9"/>
          <p:cNvSpPr/>
          <p:nvPr/>
        </p:nvSpPr>
        <p:spPr>
          <a:xfrm>
            <a:off x="611560" y="4293096"/>
            <a:ext cx="4752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prstClr val="black"/>
                </a:solidFill>
              </a:rPr>
              <a:t>一 </a:t>
            </a:r>
            <a:r>
              <a:rPr lang="zh-TW" altLang="en-US" sz="2800" dirty="0">
                <a:solidFill>
                  <a:srgbClr val="FF0000"/>
                </a:solidFill>
              </a:rPr>
              <a:t> 枝</a:t>
            </a:r>
            <a:r>
              <a:rPr lang="zh-TW" altLang="en-US" sz="2800" dirty="0">
                <a:solidFill>
                  <a:prstClr val="black"/>
                </a:solidFill>
              </a:rPr>
              <a:t> 筆  </a:t>
            </a:r>
            <a:r>
              <a:rPr lang="en-US" altLang="zh-TW" sz="2800" dirty="0" err="1">
                <a:solidFill>
                  <a:prstClr val="black"/>
                </a:solidFill>
              </a:rPr>
              <a:t>Yì</a:t>
            </a:r>
            <a:r>
              <a:rPr lang="en-US" altLang="zh-TW" sz="2800" dirty="0">
                <a:solidFill>
                  <a:prstClr val="black"/>
                </a:solidFill>
              </a:rPr>
              <a:t> </a:t>
            </a:r>
            <a:r>
              <a:rPr lang="en-US" altLang="zh-TW" sz="2800" dirty="0" err="1">
                <a:solidFill>
                  <a:srgbClr val="FF0000"/>
                </a:solidFill>
              </a:rPr>
              <a:t>zhī</a:t>
            </a:r>
            <a:r>
              <a:rPr lang="zh-TW" altLang="en-US" sz="2800" dirty="0">
                <a:solidFill>
                  <a:srgbClr val="FF0000"/>
                </a:solidFill>
              </a:rPr>
              <a:t> </a:t>
            </a:r>
            <a:r>
              <a:rPr lang="en-US" altLang="zh-TW" dirty="0"/>
              <a:t> </a:t>
            </a:r>
            <a:r>
              <a:rPr lang="en-US" altLang="zh-TW" sz="2800" dirty="0" err="1"/>
              <a:t>bǐ</a:t>
            </a:r>
            <a:r>
              <a:rPr lang="zh-TW" altLang="en-US" sz="2800" dirty="0"/>
              <a:t>  </a:t>
            </a:r>
            <a:r>
              <a:rPr lang="en-US" altLang="zh-TW" sz="2800" dirty="0"/>
              <a:t>(Un </a:t>
            </a:r>
            <a:r>
              <a:rPr lang="en-US" altLang="zh-TW" sz="2800" dirty="0" err="1"/>
              <a:t>lápiz</a:t>
            </a:r>
            <a:r>
              <a:rPr lang="en-US" altLang="zh-TW" sz="2800" dirty="0"/>
              <a:t>)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187623" y="387821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Usa</a:t>
            </a:r>
            <a:r>
              <a:rPr lang="en-US" altLang="zh-TW" dirty="0"/>
              <a:t>  </a:t>
            </a:r>
            <a:r>
              <a:rPr lang="zh-TW" altLang="en-US" dirty="0">
                <a:solidFill>
                  <a:srgbClr val="FF0000"/>
                </a:solidFill>
              </a:rPr>
              <a:t>多少</a:t>
            </a:r>
            <a:r>
              <a:rPr lang="en-US" altLang="zh-TW" dirty="0" err="1">
                <a:solidFill>
                  <a:srgbClr val="FF0000"/>
                </a:solidFill>
              </a:rPr>
              <a:t>Duōshǎo</a:t>
            </a:r>
            <a:r>
              <a:rPr lang="zh-TW" altLang="en-US" dirty="0">
                <a:solidFill>
                  <a:srgbClr val="FF0000"/>
                </a:solidFill>
              </a:rPr>
              <a:t>  </a:t>
            </a:r>
            <a:r>
              <a:rPr lang="en-US" altLang="zh-TW" dirty="0" err="1"/>
              <a:t>para</a:t>
            </a:r>
            <a:r>
              <a:rPr lang="en-US" altLang="zh-TW" dirty="0"/>
              <a:t> </a:t>
            </a:r>
            <a:r>
              <a:rPr lang="en-US" altLang="zh-TW" dirty="0" err="1"/>
              <a:t>armar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preguntas</a:t>
            </a:r>
            <a:r>
              <a:rPr lang="en-US" altLang="zh-TW" dirty="0"/>
              <a:t> </a:t>
            </a:r>
            <a:r>
              <a:rPr lang="en-US" altLang="zh-TW" dirty="0" err="1"/>
              <a:t>segun</a:t>
            </a:r>
            <a:r>
              <a:rPr lang="en-US" altLang="zh-TW" dirty="0"/>
              <a:t> la </a:t>
            </a:r>
            <a:r>
              <a:rPr lang="en-US" altLang="zh-TW" dirty="0" err="1"/>
              <a:t>sena</a:t>
            </a:r>
            <a:r>
              <a:rPr lang="en-US" altLang="zh-TW" dirty="0"/>
              <a:t> de image</a:t>
            </a:r>
          </a:p>
          <a:p>
            <a:r>
              <a:rPr lang="en-US" altLang="zh-TW" dirty="0"/>
              <a:t>La </a:t>
            </a:r>
            <a:r>
              <a:rPr lang="en-US" altLang="zh-TW" dirty="0" err="1"/>
              <a:t>contesta</a:t>
            </a:r>
            <a:r>
              <a:rPr lang="en-US" altLang="zh-TW" dirty="0"/>
              <a:t> </a:t>
            </a:r>
            <a:r>
              <a:rPr lang="en-US" altLang="zh-TW" dirty="0" err="1"/>
              <a:t>segun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cantidad</a:t>
            </a:r>
            <a:r>
              <a:rPr lang="en-US" altLang="zh-TW" dirty="0"/>
              <a:t> de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imagenes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3" name="圖片 2" descr="下載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204864"/>
            <a:ext cx="1153613" cy="8640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文字方塊 4"/>
          <p:cNvSpPr txBox="1"/>
          <p:nvPr/>
        </p:nvSpPr>
        <p:spPr>
          <a:xfrm flipH="1">
            <a:off x="323527" y="148478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1.Pregunta</a:t>
            </a:r>
            <a:r>
              <a:rPr lang="ja-JP" altLang="es-US" dirty="0"/>
              <a:t>你 有 多少 筆 ？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 flipH="1">
            <a:off x="323527" y="23488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altLang="zh-TW" dirty="0"/>
              <a:t>Contesta</a:t>
            </a:r>
            <a:r>
              <a:rPr lang="zh-TW" altLang="es-US" dirty="0"/>
              <a:t> 我 有 三 枝 筆</a:t>
            </a:r>
            <a:r>
              <a:rPr lang="es-US" altLang="zh-TW" dirty="0"/>
              <a:t>.</a:t>
            </a:r>
            <a:r>
              <a:rPr lang="zh-TW" altLang="es-US" dirty="0"/>
              <a:t> </a:t>
            </a:r>
            <a:endParaRPr lang="zh-TW" altLang="en-US" dirty="0"/>
          </a:p>
        </p:txBody>
      </p:sp>
      <p:pic>
        <p:nvPicPr>
          <p:cNvPr id="7" name="圖片 6" descr="imag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5013176"/>
            <a:ext cx="756096" cy="1068136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 flipH="1">
            <a:off x="467543" y="422108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2..Pregunta</a:t>
            </a:r>
            <a:r>
              <a:rPr lang="ja-JP" altLang="es-US" dirty="0"/>
              <a:t>你 有 多少 </a:t>
            </a:r>
            <a:r>
              <a:rPr lang="zh-TW" altLang="es-US" dirty="0"/>
              <a:t>書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 flipH="1">
            <a:off x="539551" y="530120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Contesta</a:t>
            </a:r>
            <a:r>
              <a:rPr lang="zh-TW" altLang="es-US" dirty="0" err="1"/>
              <a:t> 我 </a:t>
            </a:r>
            <a:r>
              <a:rPr lang="zh-TW" altLang="es-US" dirty="0"/>
              <a:t>有 四 本 書</a:t>
            </a:r>
            <a:r>
              <a:rPr lang="es-US" altLang="zh-TW" dirty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23528" y="476672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Usa</a:t>
            </a:r>
            <a:r>
              <a:rPr lang="zh-TW" altLang="en-US" dirty="0">
                <a:solidFill>
                  <a:srgbClr val="FF0000"/>
                </a:solidFill>
              </a:rPr>
              <a:t>多少</a:t>
            </a:r>
            <a:r>
              <a:rPr lang="en-US" altLang="zh-TW" dirty="0" err="1">
                <a:solidFill>
                  <a:srgbClr val="FF0000"/>
                </a:solidFill>
              </a:rPr>
              <a:t>Duōshǎo</a:t>
            </a:r>
            <a:r>
              <a:rPr lang="zh-TW" altLang="en-US" dirty="0"/>
              <a:t> </a:t>
            </a:r>
            <a:r>
              <a:rPr lang="en-US" altLang="zh-TW" dirty="0" err="1"/>
              <a:t>para</a:t>
            </a:r>
            <a:r>
              <a:rPr lang="en-US" altLang="zh-TW" dirty="0"/>
              <a:t> </a:t>
            </a:r>
            <a:r>
              <a:rPr lang="en-US" altLang="zh-TW" dirty="0" err="1"/>
              <a:t>armar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preguntas</a:t>
            </a:r>
            <a:r>
              <a:rPr lang="en-US" altLang="zh-TW" dirty="0"/>
              <a:t> </a:t>
            </a:r>
            <a:r>
              <a:rPr lang="en-US" altLang="zh-TW" dirty="0" err="1"/>
              <a:t>segun</a:t>
            </a:r>
            <a:r>
              <a:rPr lang="en-US" altLang="zh-TW" dirty="0"/>
              <a:t> los </a:t>
            </a:r>
            <a:r>
              <a:rPr lang="en-US" altLang="zh-TW" dirty="0" err="1"/>
              <a:t>dibujos</a:t>
            </a:r>
            <a:endParaRPr lang="en-US" altLang="zh-TW" dirty="0"/>
          </a:p>
          <a:p>
            <a:r>
              <a:rPr lang="en-US" altLang="zh-TW" dirty="0"/>
              <a:t>La </a:t>
            </a:r>
            <a:r>
              <a:rPr lang="en-US" altLang="zh-TW" dirty="0" err="1"/>
              <a:t>contesta</a:t>
            </a:r>
            <a:r>
              <a:rPr lang="en-US" altLang="zh-TW" dirty="0"/>
              <a:t> </a:t>
            </a:r>
            <a:r>
              <a:rPr lang="en-US" altLang="zh-TW" dirty="0" err="1"/>
              <a:t>segun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cantidad</a:t>
            </a:r>
            <a:r>
              <a:rPr lang="en-US" altLang="zh-TW" dirty="0"/>
              <a:t> de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imagenes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 flipH="1">
            <a:off x="323527" y="148478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1.Pregunta</a:t>
            </a:r>
            <a:r>
              <a:rPr lang="es-US" altLang="zh-TW" dirty="0"/>
              <a:t>:</a:t>
            </a:r>
            <a:r>
              <a:rPr lang="zh-TW" altLang="es-US" dirty="0"/>
              <a:t> </a:t>
            </a:r>
            <a:r>
              <a:rPr lang="ja-JP" altLang="es-US" dirty="0"/>
              <a:t>她有 多少 貓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 flipH="1">
            <a:off x="323527" y="23488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Contesta</a:t>
            </a:r>
            <a:r>
              <a:rPr lang="ja-JP" altLang="es-US" dirty="0"/>
              <a:t>她 有 隻 貓</a:t>
            </a:r>
            <a:r>
              <a:rPr lang="zh-TW" altLang="es-US" dirty="0"/>
              <a:t>。</a:t>
            </a:r>
            <a:endParaRPr lang="zh-TW" altLang="en-US" dirty="0"/>
          </a:p>
        </p:txBody>
      </p:sp>
      <p:pic>
        <p:nvPicPr>
          <p:cNvPr id="10" name="圖片 9" descr="下載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1752600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23528" y="47667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Usa</a:t>
            </a:r>
            <a:r>
              <a:rPr lang="en-US" altLang="zh-TW" dirty="0"/>
              <a:t>  </a:t>
            </a:r>
            <a:r>
              <a:rPr lang="zh-TW" altLang="en-US" sz="2000" dirty="0">
                <a:solidFill>
                  <a:srgbClr val="FF0000"/>
                </a:solidFill>
              </a:rPr>
              <a:t>幾</a:t>
            </a:r>
            <a:r>
              <a:rPr lang="en-US" altLang="zh-TW" sz="2000" dirty="0" err="1">
                <a:solidFill>
                  <a:srgbClr val="FF0000"/>
                </a:solidFill>
              </a:rPr>
              <a:t>Jǐ</a:t>
            </a:r>
            <a:r>
              <a:rPr lang="zh-TW" altLang="en-US" sz="2000" dirty="0">
                <a:solidFill>
                  <a:srgbClr val="FF0000"/>
                </a:solidFill>
              </a:rPr>
              <a:t>   </a:t>
            </a:r>
            <a:r>
              <a:rPr lang="en-US" altLang="zh-TW" dirty="0" err="1"/>
              <a:t>para</a:t>
            </a:r>
            <a:r>
              <a:rPr lang="en-US" altLang="zh-TW" dirty="0"/>
              <a:t> </a:t>
            </a:r>
            <a:r>
              <a:rPr lang="en-US" altLang="zh-TW" dirty="0" err="1"/>
              <a:t>armar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preguntas</a:t>
            </a:r>
            <a:r>
              <a:rPr lang="en-US" altLang="zh-TW" dirty="0"/>
              <a:t> </a:t>
            </a:r>
            <a:r>
              <a:rPr lang="en-US" altLang="zh-TW" dirty="0" err="1"/>
              <a:t>segun</a:t>
            </a:r>
            <a:r>
              <a:rPr lang="en-US" altLang="zh-TW" dirty="0"/>
              <a:t> la </a:t>
            </a:r>
            <a:r>
              <a:rPr lang="en-US" altLang="zh-TW" dirty="0" err="1"/>
              <a:t>sena</a:t>
            </a:r>
            <a:r>
              <a:rPr lang="en-US" altLang="zh-TW" dirty="0"/>
              <a:t> de image</a:t>
            </a:r>
          </a:p>
          <a:p>
            <a:r>
              <a:rPr lang="en-US" altLang="zh-TW" dirty="0"/>
              <a:t>La </a:t>
            </a:r>
            <a:r>
              <a:rPr lang="en-US" altLang="zh-TW" dirty="0" err="1"/>
              <a:t>contesta</a:t>
            </a:r>
            <a:r>
              <a:rPr lang="en-US" altLang="zh-TW" dirty="0"/>
              <a:t> </a:t>
            </a:r>
            <a:r>
              <a:rPr lang="en-US" altLang="zh-TW" dirty="0" err="1"/>
              <a:t>segun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cantidad</a:t>
            </a:r>
            <a:r>
              <a:rPr lang="en-US" altLang="zh-TW" dirty="0"/>
              <a:t> de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imagenes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3" name="圖片 2" descr="下載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204864"/>
            <a:ext cx="1153613" cy="8640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文字方塊 4"/>
          <p:cNvSpPr txBox="1"/>
          <p:nvPr/>
        </p:nvSpPr>
        <p:spPr>
          <a:xfrm flipH="1">
            <a:off x="395536" y="162880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1.Pregunta:</a:t>
            </a:r>
            <a:r>
              <a:rPr lang="ja-JP" altLang="es-US" dirty="0"/>
              <a:t>你 有 幾</a:t>
            </a:r>
            <a:r>
              <a:rPr lang="zh-TW" altLang="es-US" dirty="0"/>
              <a:t> </a:t>
            </a:r>
            <a:r>
              <a:rPr lang="zh-TW" altLang="es-US" b="1" dirty="0"/>
              <a:t>枝</a:t>
            </a:r>
            <a:r>
              <a:rPr lang="zh-TW" altLang="es-US" dirty="0"/>
              <a:t> </a:t>
            </a:r>
            <a:r>
              <a:rPr lang="ja-JP" altLang="es-US" dirty="0"/>
              <a:t>筆 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 flipH="1">
            <a:off x="323527" y="23488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Contesta</a:t>
            </a:r>
            <a:r>
              <a:rPr lang="en-US" altLang="zh-TW" dirty="0"/>
              <a:t>:</a:t>
            </a:r>
            <a:r>
              <a:rPr lang="zh-TW" altLang="es-US" dirty="0"/>
              <a:t> 你 有 三 枝 筆。</a:t>
            </a:r>
            <a:endParaRPr lang="zh-TW" altLang="en-US" dirty="0"/>
          </a:p>
        </p:txBody>
      </p:sp>
      <p:pic>
        <p:nvPicPr>
          <p:cNvPr id="7" name="圖片 6" descr="imag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5013176"/>
            <a:ext cx="756096" cy="1068136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 flipH="1">
            <a:off x="467543" y="422108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2..Pregunta:</a:t>
            </a:r>
            <a:r>
              <a:rPr lang="ja-JP" altLang="es-US" dirty="0"/>
              <a:t> 他有幾 本 書 </a:t>
            </a:r>
            <a:r>
              <a:rPr lang="es-US" altLang="ja-JP" dirty="0"/>
              <a:t>?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 flipH="1">
            <a:off x="539551" y="530120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Contesta</a:t>
            </a:r>
            <a:r>
              <a:rPr lang="en-US" altLang="zh-TW" dirty="0"/>
              <a:t>:</a:t>
            </a:r>
            <a:r>
              <a:rPr lang="zh-TW" altLang="es-US" dirty="0"/>
              <a:t> </a:t>
            </a:r>
            <a:r>
              <a:rPr lang="ja-JP" altLang="es-US" dirty="0">
                <a:latin typeface="Calibri Light" panose="020F0502020204030204" pitchFamily="34" charset="0"/>
                <a:cs typeface="Arial Narrow" panose="020B0604020202020204" pitchFamily="34" charset="0"/>
              </a:rPr>
              <a:t>他</a:t>
            </a:r>
            <a:r>
              <a:rPr lang="zh-TW" altLang="es-US" dirty="0">
                <a:latin typeface="Calibri Light" panose="020F0502020204030204" pitchFamily="34" charset="0"/>
                <a:cs typeface="Arial Narrow" panose="020B0604020202020204" pitchFamily="34" charset="0"/>
              </a:rPr>
              <a:t> </a:t>
            </a:r>
            <a:r>
              <a:rPr lang="ja-JP" altLang="es-US" dirty="0">
                <a:latin typeface="Calibri Light" panose="020F0502020204030204" pitchFamily="34" charset="0"/>
                <a:cs typeface="Arial Narrow" panose="020B0604020202020204" pitchFamily="34" charset="0"/>
              </a:rPr>
              <a:t>有</a:t>
            </a:r>
            <a:r>
              <a:rPr lang="zh-TW" altLang="es-US" dirty="0">
                <a:latin typeface="Calibri Light" panose="020F0502020204030204" pitchFamily="34" charset="0"/>
                <a:cs typeface="Arial Narrow" panose="020B0604020202020204" pitchFamily="34" charset="0"/>
              </a:rPr>
              <a:t> </a:t>
            </a:r>
            <a:r>
              <a:rPr lang="ja-JP" altLang="es-US" dirty="0">
                <a:latin typeface="Calibri Light" panose="020F0502020204030204" pitchFamily="34" charset="0"/>
                <a:cs typeface="Arial Narrow" panose="020B0604020202020204" pitchFamily="34" charset="0"/>
              </a:rPr>
              <a:t>四</a:t>
            </a:r>
            <a:r>
              <a:rPr lang="zh-TW" altLang="es-US" dirty="0">
                <a:latin typeface="Calibri Light" panose="020F0502020204030204" pitchFamily="34" charset="0"/>
                <a:cs typeface="Arial Narrow" panose="020B0604020202020204" pitchFamily="34" charset="0"/>
              </a:rPr>
              <a:t> </a:t>
            </a:r>
            <a:r>
              <a:rPr lang="ja-JP" altLang="es-US" dirty="0">
                <a:latin typeface="Calibri Light" panose="020F0502020204030204" pitchFamily="34" charset="0"/>
                <a:cs typeface="Arial Narrow" panose="020B0604020202020204" pitchFamily="34" charset="0"/>
              </a:rPr>
              <a:t>本 書</a:t>
            </a:r>
            <a:r>
              <a:rPr lang="zh-TW" altLang="es-US" dirty="0">
                <a:latin typeface="Calibri Light" panose="020F0502020204030204" pitchFamily="34" charset="0"/>
                <a:cs typeface="Arial Narrow" panose="020B0604020202020204" pitchFamily="34" charset="0"/>
              </a:rPr>
              <a:t>。</a:t>
            </a:r>
            <a:endParaRPr lang="zh-TW" altLang="en-US" dirty="0">
              <a:latin typeface="Calibri Light" panose="020F0502020204030204" pitchFamily="34" charset="0"/>
              <a:cs typeface="Arial Narrow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23528" y="47667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Usa</a:t>
            </a:r>
            <a:r>
              <a:rPr lang="en-US" altLang="zh-TW" dirty="0"/>
              <a:t>  </a:t>
            </a:r>
            <a:r>
              <a:rPr lang="zh-TW" altLang="en-US" sz="2000" dirty="0">
                <a:solidFill>
                  <a:srgbClr val="FF0000"/>
                </a:solidFill>
              </a:rPr>
              <a:t>幾</a:t>
            </a:r>
            <a:r>
              <a:rPr lang="en-US" altLang="zh-TW" sz="2000" dirty="0" err="1">
                <a:solidFill>
                  <a:srgbClr val="FF0000"/>
                </a:solidFill>
              </a:rPr>
              <a:t>Jǐ</a:t>
            </a:r>
            <a:r>
              <a:rPr lang="zh-TW" altLang="en-US" sz="2000" dirty="0">
                <a:solidFill>
                  <a:srgbClr val="FF0000"/>
                </a:solidFill>
              </a:rPr>
              <a:t>   </a:t>
            </a:r>
            <a:r>
              <a:rPr lang="en-US" altLang="zh-TW" dirty="0" err="1"/>
              <a:t>para</a:t>
            </a:r>
            <a:r>
              <a:rPr lang="en-US" altLang="zh-TW" dirty="0"/>
              <a:t> </a:t>
            </a:r>
            <a:r>
              <a:rPr lang="en-US" altLang="zh-TW" dirty="0" err="1"/>
              <a:t>armar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preguntas</a:t>
            </a:r>
            <a:r>
              <a:rPr lang="en-US" altLang="zh-TW" dirty="0"/>
              <a:t> </a:t>
            </a:r>
            <a:r>
              <a:rPr lang="en-US" altLang="zh-TW" dirty="0" err="1"/>
              <a:t>segun</a:t>
            </a:r>
            <a:r>
              <a:rPr lang="en-US" altLang="zh-TW" dirty="0"/>
              <a:t> la </a:t>
            </a:r>
            <a:r>
              <a:rPr lang="en-US" altLang="zh-TW" dirty="0" err="1"/>
              <a:t>sena</a:t>
            </a:r>
            <a:r>
              <a:rPr lang="en-US" altLang="zh-TW" dirty="0"/>
              <a:t> de image</a:t>
            </a:r>
          </a:p>
          <a:p>
            <a:r>
              <a:rPr lang="en-US" altLang="zh-TW" dirty="0"/>
              <a:t>La </a:t>
            </a:r>
            <a:r>
              <a:rPr lang="en-US" altLang="zh-TW" dirty="0" err="1"/>
              <a:t>contesta</a:t>
            </a:r>
            <a:r>
              <a:rPr lang="en-US" altLang="zh-TW" dirty="0"/>
              <a:t> </a:t>
            </a:r>
            <a:r>
              <a:rPr lang="en-US" altLang="zh-TW" dirty="0" err="1"/>
              <a:t>segun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cantidad</a:t>
            </a:r>
            <a:r>
              <a:rPr lang="en-US" altLang="zh-TW" dirty="0"/>
              <a:t> de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imagenes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 flipH="1">
            <a:off x="395536" y="162880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1.Pregunta:</a:t>
            </a:r>
            <a:r>
              <a:rPr lang="ja-JP" altLang="es-US" dirty="0"/>
              <a:t>她 有</a:t>
            </a:r>
            <a:r>
              <a:rPr lang="zh-TW" altLang="es-US" dirty="0"/>
              <a:t> </a:t>
            </a:r>
            <a:r>
              <a:rPr lang="ja-JP" altLang="es-US" dirty="0"/>
              <a:t>幾</a:t>
            </a:r>
            <a:r>
              <a:rPr lang="zh-TW" altLang="es-US" dirty="0"/>
              <a:t> </a:t>
            </a:r>
            <a:r>
              <a:rPr lang="ja-JP" altLang="es-US" dirty="0"/>
              <a:t>隻 貓</a:t>
            </a:r>
            <a:r>
              <a:rPr lang="es-US" altLang="zh-TW" dirty="0"/>
              <a:t>?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 flipH="1">
            <a:off x="323527" y="23488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Contesta</a:t>
            </a:r>
            <a:r>
              <a:rPr lang="en-US" altLang="zh-TW" dirty="0"/>
              <a:t>:</a:t>
            </a:r>
            <a:r>
              <a:rPr lang="ja-JP" altLang="es-US" dirty="0"/>
              <a:t>她 有一 隻 貓</a:t>
            </a:r>
            <a:r>
              <a:rPr lang="zh-TW" altLang="es-US" dirty="0"/>
              <a:t>。</a:t>
            </a:r>
            <a:endParaRPr lang="zh-TW" altLang="en-US" dirty="0"/>
          </a:p>
        </p:txBody>
      </p:sp>
      <p:pic>
        <p:nvPicPr>
          <p:cNvPr id="10" name="圖片 9" descr="下載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340768"/>
            <a:ext cx="1752600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23528" y="47958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Usa</a:t>
            </a:r>
            <a:r>
              <a:rPr lang="en-US" altLang="zh-TW" dirty="0"/>
              <a:t>  </a:t>
            </a:r>
            <a:r>
              <a:rPr lang="zh-TW" altLang="en-US" dirty="0"/>
              <a:t>很多 </a:t>
            </a:r>
            <a:r>
              <a:rPr lang="en-US" altLang="zh-TW" dirty="0" err="1"/>
              <a:t>para</a:t>
            </a:r>
            <a:r>
              <a:rPr lang="en-US" altLang="zh-TW" dirty="0"/>
              <a:t> </a:t>
            </a:r>
            <a:r>
              <a:rPr lang="en-US" altLang="zh-TW" dirty="0" err="1"/>
              <a:t>contestar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cantidades</a:t>
            </a:r>
            <a:r>
              <a:rPr lang="en-US" altLang="zh-TW" dirty="0"/>
              <a:t> de </a:t>
            </a:r>
            <a:r>
              <a:rPr lang="en-US" altLang="zh-TW" dirty="0" err="1"/>
              <a:t>objetos</a:t>
            </a:r>
            <a:r>
              <a:rPr lang="en-US" altLang="zh-TW" dirty="0"/>
              <a:t>  </a:t>
            </a:r>
            <a:r>
              <a:rPr lang="en-US" altLang="zh-TW" dirty="0" err="1"/>
              <a:t>segun</a:t>
            </a:r>
            <a:r>
              <a:rPr lang="en-US" altLang="zh-TW" dirty="0"/>
              <a:t> </a:t>
            </a:r>
            <a:r>
              <a:rPr lang="en-US" altLang="zh-TW" dirty="0" err="1"/>
              <a:t>las</a:t>
            </a:r>
            <a:r>
              <a:rPr lang="en-US" altLang="zh-TW" dirty="0"/>
              <a:t> </a:t>
            </a:r>
            <a:r>
              <a:rPr lang="en-US" altLang="zh-TW" dirty="0" err="1"/>
              <a:t>imagenes</a:t>
            </a:r>
            <a:endParaRPr lang="en-US" altLang="zh-TW" dirty="0"/>
          </a:p>
        </p:txBody>
      </p:sp>
      <p:sp>
        <p:nvSpPr>
          <p:cNvPr id="6" name="文字方塊 5"/>
          <p:cNvSpPr txBox="1"/>
          <p:nvPr/>
        </p:nvSpPr>
        <p:spPr>
          <a:xfrm flipH="1">
            <a:off x="323528" y="148478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Contesta</a:t>
            </a:r>
            <a:r>
              <a:rPr lang="en-US" altLang="zh-TW" dirty="0"/>
              <a:t>:</a:t>
            </a:r>
            <a:r>
              <a:rPr lang="ja-JP" altLang="es-US" dirty="0"/>
              <a:t>這 有 很 多</a:t>
            </a:r>
            <a:r>
              <a:rPr lang="zh-TW" altLang="es-US" dirty="0"/>
              <a:t> </a:t>
            </a:r>
            <a:r>
              <a:rPr lang="ja-JP" altLang="es-US" dirty="0"/>
              <a:t>本</a:t>
            </a:r>
            <a:r>
              <a:rPr lang="zh-TW" altLang="es-US" dirty="0"/>
              <a:t> </a:t>
            </a:r>
            <a:r>
              <a:rPr lang="ja-JP" altLang="es-US" dirty="0"/>
              <a:t>書</a:t>
            </a:r>
            <a:r>
              <a:rPr lang="zh-TW" altLang="es-US" dirty="0"/>
              <a:t>。</a:t>
            </a:r>
            <a:endParaRPr lang="zh-TW" altLang="en-US" dirty="0"/>
          </a:p>
        </p:txBody>
      </p:sp>
      <p:pic>
        <p:nvPicPr>
          <p:cNvPr id="7" name="圖片 6" descr="下載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9" y="908720"/>
            <a:ext cx="1224136" cy="18462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文字方塊 7"/>
          <p:cNvSpPr txBox="1"/>
          <p:nvPr/>
        </p:nvSpPr>
        <p:spPr>
          <a:xfrm flipH="1">
            <a:off x="251520" y="350100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Contesta</a:t>
            </a:r>
            <a:r>
              <a:rPr lang="es-US" altLang="zh-TW" dirty="0" err="1"/>
              <a:t>:</a:t>
            </a:r>
            <a:r>
              <a:rPr lang="zh-TW" altLang="es-US" dirty="0" err="1"/>
              <a:t> </a:t>
            </a:r>
            <a:r>
              <a:rPr lang="ja-JP" altLang="es-US" dirty="0"/>
              <a:t>這 有 很</a:t>
            </a:r>
            <a:r>
              <a:rPr lang="zh-TW" altLang="es-US" b="1" dirty="0"/>
              <a:t> </a:t>
            </a:r>
            <a:r>
              <a:rPr lang="ja-JP" altLang="es-US" dirty="0"/>
              <a:t>多</a:t>
            </a:r>
            <a:r>
              <a:rPr lang="zh-TW" altLang="es-US" dirty="0"/>
              <a:t> </a:t>
            </a:r>
            <a:r>
              <a:rPr lang="zh-TW" altLang="es-US" b="1" dirty="0"/>
              <a:t>枝</a:t>
            </a:r>
            <a:r>
              <a:rPr lang="zh-TW" altLang="es-US" dirty="0"/>
              <a:t> </a:t>
            </a:r>
            <a:r>
              <a:rPr lang="ja-JP" altLang="es-US" dirty="0"/>
              <a:t>筆</a:t>
            </a:r>
            <a:r>
              <a:rPr lang="zh-TW" altLang="es-US" dirty="0"/>
              <a:t> 。</a:t>
            </a:r>
            <a:endParaRPr lang="zh-TW" altLang="en-US" dirty="0"/>
          </a:p>
        </p:txBody>
      </p:sp>
      <p:pic>
        <p:nvPicPr>
          <p:cNvPr id="9" name="圖片 8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068960"/>
            <a:ext cx="1730419" cy="12961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文字方塊 10"/>
          <p:cNvSpPr txBox="1"/>
          <p:nvPr/>
        </p:nvSpPr>
        <p:spPr>
          <a:xfrm flipH="1">
            <a:off x="479748" y="546034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Contesta</a:t>
            </a:r>
            <a:r>
              <a:rPr lang="es-US" altLang="zh-TW" dirty="0" err="1"/>
              <a:t>:</a:t>
            </a:r>
            <a:r>
              <a:rPr lang="zh-TW" altLang="es-US" dirty="0" err="1"/>
              <a:t> </a:t>
            </a:r>
            <a:r>
              <a:rPr lang="ja-JP" altLang="es-US" dirty="0"/>
              <a:t>這 有 很 多</a:t>
            </a:r>
            <a:r>
              <a:rPr lang="zh-TW" altLang="es-US" dirty="0"/>
              <a:t> </a:t>
            </a:r>
            <a:r>
              <a:rPr lang="ja-JP" altLang="es-US" dirty="0"/>
              <a:t>隻</a:t>
            </a:r>
            <a:r>
              <a:rPr lang="zh-TW" altLang="es-US" dirty="0"/>
              <a:t> </a:t>
            </a:r>
            <a:r>
              <a:rPr lang="ja-JP" altLang="es-US" dirty="0"/>
              <a:t>貓</a:t>
            </a:r>
            <a:r>
              <a:rPr lang="zh-TW" altLang="es-US" dirty="0"/>
              <a:t>。</a:t>
            </a:r>
            <a:endParaRPr lang="zh-TW" altLang="en-US" dirty="0"/>
          </a:p>
        </p:txBody>
      </p:sp>
      <p:pic>
        <p:nvPicPr>
          <p:cNvPr id="12" name="圖片 11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5805264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圖片 12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5157192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圖片 13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5085184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圖片 14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5733256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圖片 15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2240" y="5301208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圖片 16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5877272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" name="圖片 17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08304" y="5013176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" name="圖片 18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08304" y="5661248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" name="圖片 19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6165304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1" name="圖片 20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5157192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" name="圖片 21" descr="下載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12360" y="5733256"/>
            <a:ext cx="528464" cy="528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153</Words>
  <Application>Microsoft Office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佈景主題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7</cp:revision>
  <dcterms:created xsi:type="dcterms:W3CDTF">2016-10-28T11:59:45Z</dcterms:created>
  <dcterms:modified xsi:type="dcterms:W3CDTF">2017-01-02T00:28:03Z</dcterms:modified>
</cp:coreProperties>
</file>