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4" r:id="rId3"/>
    <p:sldId id="288" r:id="rId4"/>
    <p:sldId id="307" r:id="rId5"/>
  </p:sldIdLst>
  <p:sldSz cx="10693400" cy="7561263"/>
  <p:notesSz cx="7099300" cy="10234613"/>
  <p:custDataLst>
    <p:tags r:id="rId7"/>
  </p:custDataLst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03" d="100"/>
          <a:sy n="103" d="100"/>
        </p:scale>
        <p:origin x="375" y="6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9E94A12-BC77-455D-B98A-FC06FC8FAEF0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44518D-FED9-490C-AC8B-71D21620DE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518D-FED9-490C-AC8B-71D21620DED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03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518D-FED9-490C-AC8B-71D21620DED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551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518D-FED9-490C-AC8B-71D21620DED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5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518D-FED9-490C-AC8B-71D21620DED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244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89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79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780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71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85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77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0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87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99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82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58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762E-7462-4F1B-8364-CD48B2783557}" type="datetimeFigureOut">
              <a:rPr lang="zh-TW" altLang="en-US" smtClean="0"/>
              <a:t>2018/11/22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3969-DB59-47F3-BAD0-7648A68E2E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20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圖片 7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8064">
            <a:off x="315527" y="4705928"/>
            <a:ext cx="2323363" cy="1471923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 rot="19611825">
            <a:off x="33856" y="5197806"/>
            <a:ext cx="623963" cy="159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5" name="圖片 64" descr="牛角 白色背景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748" flipH="1">
            <a:off x="3206207" y="1165289"/>
            <a:ext cx="264858" cy="216000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>
            <a:off x="0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2672953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5345906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8018859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0691813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6200000">
            <a:off x="5345906" y="-5345999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16200000">
            <a:off x="5345906" y="-1565368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16200000">
            <a:off x="5345906" y="2213675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0" y="6755760"/>
            <a:ext cx="26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龍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52934" y="2972182"/>
            <a:ext cx="266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虎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675274" y="6755760"/>
            <a:ext cx="26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蛇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350548" y="6755760"/>
            <a:ext cx="26729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馬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025823" y="6755760"/>
            <a:ext cx="26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羊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029400" y="297218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兔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0" y="297218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鼠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490716" y="6244578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2676467" y="297218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牛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5490716" y="2484487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虎</a:t>
            </a:r>
          </a:p>
        </p:txBody>
      </p:sp>
      <p:grpSp>
        <p:nvGrpSpPr>
          <p:cNvPr id="19" name="群組 18"/>
          <p:cNvGrpSpPr/>
          <p:nvPr/>
        </p:nvGrpSpPr>
        <p:grpSpPr>
          <a:xfrm rot="10800000">
            <a:off x="5283" y="0"/>
            <a:ext cx="10693494" cy="1326923"/>
            <a:chOff x="152306" y="2606109"/>
            <a:chExt cx="10693494" cy="1326923"/>
          </a:xfrm>
        </p:grpSpPr>
        <p:cxnSp>
          <p:nvCxnSpPr>
            <p:cNvPr id="39" name="直線接點 38"/>
            <p:cNvCxnSpPr/>
            <p:nvPr/>
          </p:nvCxnSpPr>
          <p:spPr>
            <a:xfrm rot="16200000">
              <a:off x="5498306" y="-1412968"/>
              <a:ext cx="0" cy="10692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505334" y="3124582"/>
              <a:ext cx="2664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牛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8181800" y="3124582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鼠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2400" y="3132972"/>
              <a:ext cx="266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兔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828867" y="3124582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虎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977034" y="2606109"/>
              <a:ext cx="267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1600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虎</a:t>
              </a:r>
            </a:p>
          </p:txBody>
        </p:sp>
      </p:grpSp>
      <p:sp>
        <p:nvSpPr>
          <p:cNvPr id="47" name="文字方塊 46"/>
          <p:cNvSpPr txBox="1"/>
          <p:nvPr/>
        </p:nvSpPr>
        <p:spPr>
          <a:xfrm rot="10800000">
            <a:off x="2669596" y="4047492"/>
            <a:ext cx="266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蛇</a:t>
            </a:r>
          </a:p>
        </p:txBody>
      </p:sp>
      <p:sp>
        <p:nvSpPr>
          <p:cNvPr id="48" name="文字方塊 47"/>
          <p:cNvSpPr txBox="1"/>
          <p:nvPr/>
        </p:nvSpPr>
        <p:spPr>
          <a:xfrm rot="10800000">
            <a:off x="-6870" y="404749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龍</a:t>
            </a:r>
          </a:p>
        </p:txBody>
      </p:sp>
      <p:sp>
        <p:nvSpPr>
          <p:cNvPr id="49" name="文字方塊 48"/>
          <p:cNvSpPr txBox="1"/>
          <p:nvPr/>
        </p:nvSpPr>
        <p:spPr>
          <a:xfrm rot="10800000">
            <a:off x="8022530" y="4055882"/>
            <a:ext cx="26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羊</a:t>
            </a:r>
          </a:p>
        </p:txBody>
      </p:sp>
      <p:sp>
        <p:nvSpPr>
          <p:cNvPr id="50" name="文字方塊 49"/>
          <p:cNvSpPr txBox="1"/>
          <p:nvPr/>
        </p:nvSpPr>
        <p:spPr>
          <a:xfrm rot="10800000">
            <a:off x="5346063" y="404749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馬</a:t>
            </a:r>
          </a:p>
        </p:txBody>
      </p:sp>
      <p:sp>
        <p:nvSpPr>
          <p:cNvPr id="51" name="文字方塊 50"/>
          <p:cNvSpPr txBox="1"/>
          <p:nvPr/>
        </p:nvSpPr>
        <p:spPr>
          <a:xfrm rot="10800000">
            <a:off x="5188942" y="4644300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131624" y="6265119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</a:t>
            </a:r>
          </a:p>
        </p:txBody>
      </p:sp>
      <p:sp>
        <p:nvSpPr>
          <p:cNvPr id="53" name="文字方塊 52"/>
          <p:cNvSpPr txBox="1"/>
          <p:nvPr/>
        </p:nvSpPr>
        <p:spPr>
          <a:xfrm rot="10800000">
            <a:off x="-170150" y="4664841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</a:t>
            </a:r>
          </a:p>
        </p:txBody>
      </p:sp>
      <p:pic>
        <p:nvPicPr>
          <p:cNvPr id="60" name="圖片 59" descr="神經生物學家米格爾-尼古拉斯讓老鼠具備“第六感 ...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>
          <a:xfrm>
            <a:off x="100875" y="1089145"/>
            <a:ext cx="2571167" cy="1683373"/>
          </a:xfrm>
          <a:prstGeom prst="rect">
            <a:avLst/>
          </a:prstGeom>
        </p:spPr>
      </p:pic>
      <p:pic>
        <p:nvPicPr>
          <p:cNvPr id="61" name="圖片 60" descr="Download PNG image: Cow PNG 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55" y="1223302"/>
            <a:ext cx="2041806" cy="1468186"/>
          </a:xfrm>
          <a:prstGeom prst="rect">
            <a:avLst/>
          </a:prstGeom>
        </p:spPr>
      </p:pic>
      <p:pic>
        <p:nvPicPr>
          <p:cNvPr id="63" name="圖片 62" descr="Tiger Png Images Tiger Wildlife Tiger Png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15" y="1244846"/>
            <a:ext cx="2329159" cy="1404431"/>
          </a:xfrm>
          <a:prstGeom prst="rect">
            <a:avLst/>
          </a:prstGeom>
        </p:spPr>
      </p:pic>
      <p:pic>
        <p:nvPicPr>
          <p:cNvPr id="64" name="圖片 63" descr="牛角 白色背景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252">
            <a:off x="2929048" y="1148186"/>
            <a:ext cx="317116" cy="258618"/>
          </a:xfrm>
          <a:prstGeom prst="rect">
            <a:avLst/>
          </a:prstGeom>
        </p:spPr>
      </p:pic>
      <p:pic>
        <p:nvPicPr>
          <p:cNvPr id="66" name="圖片 65" descr="Rabbit PNG image - Rabbit PNG 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68" y="1021853"/>
            <a:ext cx="1245887" cy="1692399"/>
          </a:xfrm>
          <a:prstGeom prst="rect">
            <a:avLst/>
          </a:prstGeom>
        </p:spPr>
      </p:pic>
      <p:pic>
        <p:nvPicPr>
          <p:cNvPr id="67" name="圖片 66" descr="Cobra snake PNG image - Cobra snake PNG 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83" y="4787673"/>
            <a:ext cx="2504762" cy="1751989"/>
          </a:xfrm>
          <a:prstGeom prst="rect">
            <a:avLst/>
          </a:prstGeom>
        </p:spPr>
      </p:pic>
      <p:pic>
        <p:nvPicPr>
          <p:cNvPr id="70" name="圖片 69" descr="horse png image, free download picture, transparent background - horse ..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46" y="4820880"/>
            <a:ext cx="1432765" cy="1732298"/>
          </a:xfrm>
          <a:prstGeom prst="rect">
            <a:avLst/>
          </a:prstGeom>
        </p:spPr>
      </p:pic>
      <p:pic>
        <p:nvPicPr>
          <p:cNvPr id="71" name="圖片 70" descr="trikki001_goat.png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81" y="4706542"/>
            <a:ext cx="1584316" cy="18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2672953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5345906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8018859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16200000">
            <a:off x="5345906" y="2213675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-94" y="0"/>
            <a:ext cx="10839160" cy="3780632"/>
            <a:chOff x="-94" y="0"/>
            <a:chExt cx="10839160" cy="3780632"/>
          </a:xfrm>
        </p:grpSpPr>
        <p:cxnSp>
          <p:nvCxnSpPr>
            <p:cNvPr id="8" name="直線接點 7"/>
            <p:cNvCxnSpPr/>
            <p:nvPr/>
          </p:nvCxnSpPr>
          <p:spPr>
            <a:xfrm rot="16200000">
              <a:off x="5345906" y="-5345999"/>
              <a:ext cx="0" cy="10692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rot="16200000">
              <a:off x="5345906" y="-1565368"/>
              <a:ext cx="0" cy="10692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文字方塊 13"/>
            <p:cNvSpPr txBox="1"/>
            <p:nvPr/>
          </p:nvSpPr>
          <p:spPr>
            <a:xfrm>
              <a:off x="5352934" y="2972182"/>
              <a:ext cx="2664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雞</a:t>
              </a: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8029400" y="2972182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豬</a:t>
              </a: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0" y="2972182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猴</a:t>
              </a: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2676467" y="2972182"/>
              <a:ext cx="266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狗</a:t>
              </a: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490716" y="2484487"/>
              <a:ext cx="267295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1600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雞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166112" y="2484487"/>
              <a:ext cx="267295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1600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豬</a:t>
              </a:r>
            </a:p>
          </p:txBody>
        </p:sp>
        <p:cxnSp>
          <p:nvCxnSpPr>
            <p:cNvPr id="23" name="直線接點 22"/>
            <p:cNvCxnSpPr/>
            <p:nvPr/>
          </p:nvCxnSpPr>
          <p:spPr>
            <a:xfrm rot="5400000">
              <a:off x="5352777" y="-5346000"/>
              <a:ext cx="0" cy="10692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 rot="10800000">
              <a:off x="2681749" y="268450"/>
              <a:ext cx="2664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狗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 rot="10800000">
              <a:off x="5283" y="268450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猴</a:t>
              </a:r>
            </a:p>
          </p:txBody>
        </p:sp>
        <p:sp>
          <p:nvSpPr>
            <p:cNvPr id="26" name="文字方塊 25"/>
            <p:cNvSpPr txBox="1"/>
            <p:nvPr/>
          </p:nvSpPr>
          <p:spPr>
            <a:xfrm rot="10800000">
              <a:off x="8034683" y="276840"/>
              <a:ext cx="266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豬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 rot="10800000">
              <a:off x="5358216" y="268450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雞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 rot="10800000">
              <a:off x="5201095" y="865258"/>
              <a:ext cx="267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1600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雞</a:t>
              </a:r>
            </a:p>
          </p:txBody>
        </p:sp>
        <p:sp>
          <p:nvSpPr>
            <p:cNvPr id="35" name="文字方塊 34"/>
            <p:cNvSpPr txBox="1"/>
            <p:nvPr/>
          </p:nvSpPr>
          <p:spPr>
            <a:xfrm rot="10800000">
              <a:off x="7847978" y="860723"/>
              <a:ext cx="267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1600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豬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 rot="16200000">
            <a:off x="5353658" y="-1565368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5360686" y="6752813"/>
            <a:ext cx="266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雞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8037152" y="6752813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豬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7752" y="6752813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猴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2684219" y="6752813"/>
            <a:ext cx="26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狗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5498468" y="6265118"/>
            <a:ext cx="26729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雞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8173864" y="6265118"/>
            <a:ext cx="267295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</a:t>
            </a:r>
          </a:p>
        </p:txBody>
      </p:sp>
      <p:sp>
        <p:nvSpPr>
          <p:cNvPr id="47" name="文字方塊 46"/>
          <p:cNvSpPr txBox="1"/>
          <p:nvPr/>
        </p:nvSpPr>
        <p:spPr>
          <a:xfrm rot="10800000">
            <a:off x="2689501" y="4049081"/>
            <a:ext cx="266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狗</a:t>
            </a:r>
          </a:p>
        </p:txBody>
      </p:sp>
      <p:sp>
        <p:nvSpPr>
          <p:cNvPr id="48" name="文字方塊 47"/>
          <p:cNvSpPr txBox="1"/>
          <p:nvPr/>
        </p:nvSpPr>
        <p:spPr>
          <a:xfrm rot="10800000">
            <a:off x="13035" y="4049081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猴</a:t>
            </a:r>
          </a:p>
        </p:txBody>
      </p:sp>
      <p:sp>
        <p:nvSpPr>
          <p:cNvPr id="49" name="文字方塊 48"/>
          <p:cNvSpPr txBox="1"/>
          <p:nvPr/>
        </p:nvSpPr>
        <p:spPr>
          <a:xfrm rot="10800000">
            <a:off x="8042435" y="4057471"/>
            <a:ext cx="26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豬</a:t>
            </a:r>
          </a:p>
        </p:txBody>
      </p:sp>
      <p:sp>
        <p:nvSpPr>
          <p:cNvPr id="50" name="文字方塊 49"/>
          <p:cNvSpPr txBox="1"/>
          <p:nvPr/>
        </p:nvSpPr>
        <p:spPr>
          <a:xfrm rot="10800000">
            <a:off x="5365968" y="4049081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雞</a:t>
            </a:r>
          </a:p>
        </p:txBody>
      </p:sp>
      <p:sp>
        <p:nvSpPr>
          <p:cNvPr id="51" name="文字方塊 50"/>
          <p:cNvSpPr txBox="1"/>
          <p:nvPr/>
        </p:nvSpPr>
        <p:spPr>
          <a:xfrm rot="10800000">
            <a:off x="5208847" y="4645889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雞</a:t>
            </a:r>
          </a:p>
        </p:txBody>
      </p:sp>
      <p:sp>
        <p:nvSpPr>
          <p:cNvPr id="52" name="文字方塊 51"/>
          <p:cNvSpPr txBox="1"/>
          <p:nvPr/>
        </p:nvSpPr>
        <p:spPr>
          <a:xfrm rot="10800000">
            <a:off x="7855730" y="4641354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豬</a:t>
            </a:r>
          </a:p>
        </p:txBody>
      </p:sp>
      <p:pic>
        <p:nvPicPr>
          <p:cNvPr id="12" name="圖片 11" descr="pig PNG image - pig PNG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84" y="1310135"/>
            <a:ext cx="2068735" cy="1304048"/>
          </a:xfrm>
          <a:prstGeom prst="rect">
            <a:avLst/>
          </a:prstGeom>
        </p:spPr>
      </p:pic>
      <p:pic>
        <p:nvPicPr>
          <p:cNvPr id="53" name="圖片 52" descr="pig PNG image - pig PNG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84" y="5161139"/>
            <a:ext cx="2068735" cy="1304048"/>
          </a:xfrm>
          <a:prstGeom prst="rect">
            <a:avLst/>
          </a:prstGeom>
        </p:spPr>
      </p:pic>
      <p:pic>
        <p:nvPicPr>
          <p:cNvPr id="19" name="圖片 18" descr="http://www.tuxpaint.org/stamps/stamps/animals/birds/rooster.png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61" y="4809614"/>
            <a:ext cx="1276350" cy="1524000"/>
          </a:xfrm>
          <a:prstGeom prst="rect">
            <a:avLst/>
          </a:prstGeom>
        </p:spPr>
      </p:pic>
      <p:pic>
        <p:nvPicPr>
          <p:cNvPr id="54" name="圖片 53" descr="http://www.tuxpaint.org/stamps/stamps/animals/birds/rooster.png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61" y="1010420"/>
            <a:ext cx="1276350" cy="1524000"/>
          </a:xfrm>
          <a:prstGeom prst="rect">
            <a:avLst/>
          </a:prstGeom>
        </p:spPr>
      </p:pic>
      <p:pic>
        <p:nvPicPr>
          <p:cNvPr id="55" name="圖片 54" descr="dog PNG image - dog PNG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04776" y="4611419"/>
            <a:ext cx="2052193" cy="1999573"/>
          </a:xfrm>
          <a:prstGeom prst="rect">
            <a:avLst/>
          </a:prstGeom>
        </p:spPr>
      </p:pic>
      <p:pic>
        <p:nvPicPr>
          <p:cNvPr id="56" name="圖片 55" descr="dog PNG image - dog PNG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37" y="844954"/>
            <a:ext cx="2052193" cy="1999573"/>
          </a:xfrm>
          <a:prstGeom prst="rect">
            <a:avLst/>
          </a:prstGeom>
        </p:spPr>
      </p:pic>
      <p:pic>
        <p:nvPicPr>
          <p:cNvPr id="57" name="圖片 56" descr="monkey.png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91" y="795539"/>
            <a:ext cx="1994951" cy="1994951"/>
          </a:xfrm>
          <a:prstGeom prst="rect">
            <a:avLst/>
          </a:prstGeom>
        </p:spPr>
      </p:pic>
      <p:pic>
        <p:nvPicPr>
          <p:cNvPr id="58" name="圖片 57" descr="monkey.png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891" y="4580692"/>
            <a:ext cx="1994951" cy="19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1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圖片 7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8064">
            <a:off x="315527" y="4705928"/>
            <a:ext cx="2323363" cy="1471923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 rot="19611825">
            <a:off x="33856" y="5197806"/>
            <a:ext cx="623963" cy="159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5" name="圖片 64" descr="牛角 白色背景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748" flipH="1">
            <a:off x="3206207" y="1165289"/>
            <a:ext cx="264858" cy="216000"/>
          </a:xfrm>
          <a:prstGeom prst="rect">
            <a:avLst/>
          </a:prstGeom>
        </p:spPr>
      </p:pic>
      <p:cxnSp>
        <p:nvCxnSpPr>
          <p:cNvPr id="3" name="直線接點 2"/>
          <p:cNvCxnSpPr/>
          <p:nvPr/>
        </p:nvCxnSpPr>
        <p:spPr>
          <a:xfrm>
            <a:off x="0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2672953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5345906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8018859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0691813" y="0"/>
            <a:ext cx="0" cy="75596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rot="16200000">
            <a:off x="5345906" y="-5345999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rot="16200000">
            <a:off x="5345906" y="-1565368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rot="16200000">
            <a:off x="5345906" y="2213675"/>
            <a:ext cx="0" cy="1069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0" y="6755760"/>
            <a:ext cx="26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龍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352934" y="2972182"/>
            <a:ext cx="266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虎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675274" y="6755760"/>
            <a:ext cx="26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蛇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350548" y="6755760"/>
            <a:ext cx="26729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馬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8025823" y="6755760"/>
            <a:ext cx="26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羊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8029400" y="297218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兔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0" y="297218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鼠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490716" y="6244578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2676467" y="297218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牛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5490716" y="2484487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虎</a:t>
            </a:r>
          </a:p>
        </p:txBody>
      </p:sp>
      <p:grpSp>
        <p:nvGrpSpPr>
          <p:cNvPr id="19" name="群組 18"/>
          <p:cNvGrpSpPr/>
          <p:nvPr/>
        </p:nvGrpSpPr>
        <p:grpSpPr>
          <a:xfrm rot="10800000">
            <a:off x="5283" y="0"/>
            <a:ext cx="10693494" cy="1326923"/>
            <a:chOff x="152306" y="2606109"/>
            <a:chExt cx="10693494" cy="1326923"/>
          </a:xfrm>
        </p:grpSpPr>
        <p:cxnSp>
          <p:nvCxnSpPr>
            <p:cNvPr id="39" name="直線接點 38"/>
            <p:cNvCxnSpPr/>
            <p:nvPr/>
          </p:nvCxnSpPr>
          <p:spPr>
            <a:xfrm rot="16200000">
              <a:off x="5498306" y="-1412968"/>
              <a:ext cx="0" cy="106920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505334" y="3124582"/>
              <a:ext cx="2664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牛</a:t>
              </a: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8181800" y="3124582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鼠</a:t>
              </a: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152400" y="3132972"/>
              <a:ext cx="266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兔</a:t>
              </a: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828867" y="3124582"/>
              <a:ext cx="2664000" cy="54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spc="-1200" dirty="0">
                  <a:latin typeface="華康楷體W5GB5寬漢音上1L" panose="03000500000000000000" pitchFamily="66" charset="-120"/>
                  <a:ea typeface="華康楷體W5GB5寬漢音上1L" panose="03000500000000000000" pitchFamily="66" charset="-120"/>
                </a:rPr>
                <a:t>虎</a:t>
              </a: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2977034" y="2606109"/>
              <a:ext cx="267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spc="1600" dirty="0">
                  <a:solidFill>
                    <a:schemeClr val="tx2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虎</a:t>
              </a:r>
            </a:p>
          </p:txBody>
        </p:sp>
      </p:grpSp>
      <p:sp>
        <p:nvSpPr>
          <p:cNvPr id="47" name="文字方塊 46"/>
          <p:cNvSpPr txBox="1"/>
          <p:nvPr/>
        </p:nvSpPr>
        <p:spPr>
          <a:xfrm rot="10800000">
            <a:off x="2669596" y="4047492"/>
            <a:ext cx="2664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蛇</a:t>
            </a:r>
          </a:p>
        </p:txBody>
      </p:sp>
      <p:sp>
        <p:nvSpPr>
          <p:cNvPr id="48" name="文字方塊 47"/>
          <p:cNvSpPr txBox="1"/>
          <p:nvPr/>
        </p:nvSpPr>
        <p:spPr>
          <a:xfrm rot="10800000">
            <a:off x="-6870" y="404749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龍</a:t>
            </a:r>
          </a:p>
        </p:txBody>
      </p:sp>
      <p:sp>
        <p:nvSpPr>
          <p:cNvPr id="49" name="文字方塊 48"/>
          <p:cNvSpPr txBox="1"/>
          <p:nvPr/>
        </p:nvSpPr>
        <p:spPr>
          <a:xfrm rot="10800000">
            <a:off x="8022530" y="4055882"/>
            <a:ext cx="26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羊</a:t>
            </a:r>
          </a:p>
        </p:txBody>
      </p:sp>
      <p:sp>
        <p:nvSpPr>
          <p:cNvPr id="50" name="文字方塊 49"/>
          <p:cNvSpPr txBox="1"/>
          <p:nvPr/>
        </p:nvSpPr>
        <p:spPr>
          <a:xfrm rot="10800000">
            <a:off x="5346063" y="4047492"/>
            <a:ext cx="2664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spc="-1200" dirty="0">
                <a:latin typeface="華康楷體W5GB5寬漢音上1L" panose="03000500000000000000" pitchFamily="66" charset="-120"/>
                <a:ea typeface="華康楷體W5GB5寬漢音上1L" panose="03000500000000000000" pitchFamily="66" charset="-120"/>
              </a:rPr>
              <a:t>馬</a:t>
            </a:r>
          </a:p>
        </p:txBody>
      </p:sp>
      <p:sp>
        <p:nvSpPr>
          <p:cNvPr id="51" name="文字方塊 50"/>
          <p:cNvSpPr txBox="1"/>
          <p:nvPr/>
        </p:nvSpPr>
        <p:spPr>
          <a:xfrm rot="10800000">
            <a:off x="5188942" y="4644300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131624" y="6265119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</a:t>
            </a:r>
          </a:p>
        </p:txBody>
      </p:sp>
      <p:sp>
        <p:nvSpPr>
          <p:cNvPr id="53" name="文字方塊 52"/>
          <p:cNvSpPr txBox="1"/>
          <p:nvPr/>
        </p:nvSpPr>
        <p:spPr>
          <a:xfrm rot="10800000">
            <a:off x="-170150" y="4664841"/>
            <a:ext cx="2672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spc="1600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龍</a:t>
            </a:r>
          </a:p>
        </p:txBody>
      </p:sp>
      <p:pic>
        <p:nvPicPr>
          <p:cNvPr id="60" name="圖片 59" descr="神經生物學家米格爾-尼古拉斯讓老鼠具備“第六感 ...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>
          <a:xfrm>
            <a:off x="100875" y="1089145"/>
            <a:ext cx="2571167" cy="1683373"/>
          </a:xfrm>
          <a:prstGeom prst="rect">
            <a:avLst/>
          </a:prstGeom>
        </p:spPr>
      </p:pic>
      <p:pic>
        <p:nvPicPr>
          <p:cNvPr id="61" name="圖片 60" descr="Download PNG image: Cow PNG imag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55" y="1223302"/>
            <a:ext cx="2041806" cy="1468186"/>
          </a:xfrm>
          <a:prstGeom prst="rect">
            <a:avLst/>
          </a:prstGeom>
        </p:spPr>
      </p:pic>
      <p:pic>
        <p:nvPicPr>
          <p:cNvPr id="63" name="圖片 62" descr="Tiger Png Images Tiger Wildlife Tiger Png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15" y="1244846"/>
            <a:ext cx="2329159" cy="1404431"/>
          </a:xfrm>
          <a:prstGeom prst="rect">
            <a:avLst/>
          </a:prstGeom>
        </p:spPr>
      </p:pic>
      <p:pic>
        <p:nvPicPr>
          <p:cNvPr id="64" name="圖片 63" descr="牛角 白色背景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252">
            <a:off x="2929048" y="1148186"/>
            <a:ext cx="317116" cy="258618"/>
          </a:xfrm>
          <a:prstGeom prst="rect">
            <a:avLst/>
          </a:prstGeom>
        </p:spPr>
      </p:pic>
      <p:pic>
        <p:nvPicPr>
          <p:cNvPr id="66" name="圖片 65" descr="Rabbit PNG image - Rabbit PNG imag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68" y="1021853"/>
            <a:ext cx="1245887" cy="1692399"/>
          </a:xfrm>
          <a:prstGeom prst="rect">
            <a:avLst/>
          </a:prstGeom>
        </p:spPr>
      </p:pic>
      <p:pic>
        <p:nvPicPr>
          <p:cNvPr id="67" name="圖片 66" descr="Cobra snake PNG image - Cobra snake PNG imag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83" y="4787673"/>
            <a:ext cx="2504762" cy="1751989"/>
          </a:xfrm>
          <a:prstGeom prst="rect">
            <a:avLst/>
          </a:prstGeom>
        </p:spPr>
      </p:pic>
      <p:pic>
        <p:nvPicPr>
          <p:cNvPr id="70" name="圖片 69" descr="horse png image, free download picture, transparent background - horse ...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46" y="4820880"/>
            <a:ext cx="1432765" cy="1732298"/>
          </a:xfrm>
          <a:prstGeom prst="rect">
            <a:avLst/>
          </a:prstGeom>
        </p:spPr>
      </p:pic>
      <p:pic>
        <p:nvPicPr>
          <p:cNvPr id="71" name="圖片 70" descr="trikki001_goat.png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81" y="4706542"/>
            <a:ext cx="1584316" cy="18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60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66BF1AA-E341-4128-88FC-A5C9BEDA285A}"/>
              </a:ext>
            </a:extLst>
          </p:cNvPr>
          <p:cNvSpPr/>
          <p:nvPr/>
        </p:nvSpPr>
        <p:spPr>
          <a:xfrm>
            <a:off x="-47" y="807"/>
            <a:ext cx="10693494" cy="7559648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x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 rot="16200000">
            <a:off x="5345906" y="-1565368"/>
            <a:ext cx="0" cy="1069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0" y="0"/>
            <a:ext cx="0" cy="7559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672953" y="0"/>
            <a:ext cx="0" cy="7559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345906" y="0"/>
            <a:ext cx="0" cy="7559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8018859" y="0"/>
            <a:ext cx="0" cy="7559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0691813" y="0"/>
            <a:ext cx="0" cy="75596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rot="16200000">
            <a:off x="5345906" y="-5345999"/>
            <a:ext cx="0" cy="1069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rot="16200000">
            <a:off x="5345906" y="2213675"/>
            <a:ext cx="0" cy="1069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49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66f78b335cd038bddaa2e1976238a41b0ce1c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72</Words>
  <Application>Microsoft Office PowerPoint</Application>
  <PresentationFormat>自訂</PresentationFormat>
  <Paragraphs>72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華康楷體W5GB5寬漢音上1L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YiYing</dc:creator>
  <cp:lastModifiedBy>YiYing Lin</cp:lastModifiedBy>
  <cp:revision>128</cp:revision>
  <cp:lastPrinted>2016-02-21T21:51:52Z</cp:lastPrinted>
  <dcterms:created xsi:type="dcterms:W3CDTF">2016-02-09T01:23:02Z</dcterms:created>
  <dcterms:modified xsi:type="dcterms:W3CDTF">2018-11-22T08:18:08Z</dcterms:modified>
</cp:coreProperties>
</file>