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9" r:id="rId3"/>
    <p:sldId id="267" r:id="rId4"/>
    <p:sldId id="268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C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BBF9F4-6A99-4A2C-B35D-414245DDBAF5}" v="152" dt="2018-11-22T00:52:17.9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4961" autoAdjust="0"/>
    <p:restoredTop sz="94660"/>
  </p:normalViewPr>
  <p:slideViewPr>
    <p:cSldViewPr snapToGrid="0">
      <p:cViewPr>
        <p:scale>
          <a:sx n="90" d="100"/>
          <a:sy n="90" d="100"/>
        </p:scale>
        <p:origin x="636" y="4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iYing Lin" userId="6f82af2594ff2e93" providerId="LiveId" clId="{E842E760-5309-4682-82C2-CCAC7FCE7C61}"/>
    <pc:docChg chg="undo redo custSel delSld modSld">
      <pc:chgData name="YiYing Lin" userId="6f82af2594ff2e93" providerId="LiveId" clId="{E842E760-5309-4682-82C2-CCAC7FCE7C61}" dt="2018-11-22T00:52:17.938" v="748"/>
      <pc:docMkLst>
        <pc:docMk/>
      </pc:docMkLst>
      <pc:sldChg chg="modSp modTransition">
        <pc:chgData name="YiYing Lin" userId="6f82af2594ff2e93" providerId="LiveId" clId="{E842E760-5309-4682-82C2-CCAC7FCE7C61}" dt="2018-11-22T00:45:14.355" v="589" actId="14100"/>
        <pc:sldMkLst>
          <pc:docMk/>
          <pc:sldMk cId="373263761" sldId="256"/>
        </pc:sldMkLst>
        <pc:spChg chg="mod">
          <ac:chgData name="YiYing Lin" userId="6f82af2594ff2e93" providerId="LiveId" clId="{E842E760-5309-4682-82C2-CCAC7FCE7C61}" dt="2018-11-22T00:20:56.801" v="138" actId="1038"/>
          <ac:spMkLst>
            <pc:docMk/>
            <pc:sldMk cId="373263761" sldId="256"/>
            <ac:spMk id="4" creationId="{00000000-0000-0000-0000-000000000000}"/>
          </ac:spMkLst>
        </pc:spChg>
        <pc:spChg chg="mod">
          <ac:chgData name="YiYing Lin" userId="6f82af2594ff2e93" providerId="LiveId" clId="{E842E760-5309-4682-82C2-CCAC7FCE7C61}" dt="2018-11-22T00:45:14.355" v="589" actId="14100"/>
          <ac:spMkLst>
            <pc:docMk/>
            <pc:sldMk cId="373263761" sldId="256"/>
            <ac:spMk id="5" creationId="{C59D6A39-C8EF-4953-9F6C-AEACBAAB0715}"/>
          </ac:spMkLst>
        </pc:spChg>
        <pc:spChg chg="mod">
          <ac:chgData name="YiYing Lin" userId="6f82af2594ff2e93" providerId="LiveId" clId="{E842E760-5309-4682-82C2-CCAC7FCE7C61}" dt="2018-11-22T00:20:56.801" v="138" actId="1038"/>
          <ac:spMkLst>
            <pc:docMk/>
            <pc:sldMk cId="373263761" sldId="256"/>
            <ac:spMk id="12" creationId="{00000000-0000-0000-0000-000000000000}"/>
          </ac:spMkLst>
        </pc:spChg>
        <pc:spChg chg="mod">
          <ac:chgData name="YiYing Lin" userId="6f82af2594ff2e93" providerId="LiveId" clId="{E842E760-5309-4682-82C2-CCAC7FCE7C61}" dt="2018-11-22T00:20:56.801" v="138" actId="1038"/>
          <ac:spMkLst>
            <pc:docMk/>
            <pc:sldMk cId="373263761" sldId="256"/>
            <ac:spMk id="13" creationId="{00000000-0000-0000-0000-000000000000}"/>
          </ac:spMkLst>
        </pc:spChg>
        <pc:spChg chg="mod">
          <ac:chgData name="YiYing Lin" userId="6f82af2594ff2e93" providerId="LiveId" clId="{E842E760-5309-4682-82C2-CCAC7FCE7C61}" dt="2018-11-22T00:20:56.801" v="138" actId="1038"/>
          <ac:spMkLst>
            <pc:docMk/>
            <pc:sldMk cId="373263761" sldId="256"/>
            <ac:spMk id="14" creationId="{00000000-0000-0000-0000-000000000000}"/>
          </ac:spMkLst>
        </pc:spChg>
        <pc:spChg chg="mod">
          <ac:chgData name="YiYing Lin" userId="6f82af2594ff2e93" providerId="LiveId" clId="{E842E760-5309-4682-82C2-CCAC7FCE7C61}" dt="2018-11-22T00:20:56.801" v="138" actId="1038"/>
          <ac:spMkLst>
            <pc:docMk/>
            <pc:sldMk cId="373263761" sldId="256"/>
            <ac:spMk id="15" creationId="{00000000-0000-0000-0000-000000000000}"/>
          </ac:spMkLst>
        </pc:spChg>
        <pc:spChg chg="mod">
          <ac:chgData name="YiYing Lin" userId="6f82af2594ff2e93" providerId="LiveId" clId="{E842E760-5309-4682-82C2-CCAC7FCE7C61}" dt="2018-11-22T00:20:56.801" v="138" actId="1038"/>
          <ac:spMkLst>
            <pc:docMk/>
            <pc:sldMk cId="373263761" sldId="256"/>
            <ac:spMk id="16" creationId="{00000000-0000-0000-0000-000000000000}"/>
          </ac:spMkLst>
        </pc:spChg>
        <pc:spChg chg="mod">
          <ac:chgData name="YiYing Lin" userId="6f82af2594ff2e93" providerId="LiveId" clId="{E842E760-5309-4682-82C2-CCAC7FCE7C61}" dt="2018-11-22T00:20:56.801" v="138" actId="1038"/>
          <ac:spMkLst>
            <pc:docMk/>
            <pc:sldMk cId="373263761" sldId="256"/>
            <ac:spMk id="17" creationId="{00000000-0000-0000-0000-000000000000}"/>
          </ac:spMkLst>
        </pc:spChg>
        <pc:spChg chg="mod">
          <ac:chgData name="YiYing Lin" userId="6f82af2594ff2e93" providerId="LiveId" clId="{E842E760-5309-4682-82C2-CCAC7FCE7C61}" dt="2018-11-22T00:20:56.801" v="138" actId="1038"/>
          <ac:spMkLst>
            <pc:docMk/>
            <pc:sldMk cId="373263761" sldId="256"/>
            <ac:spMk id="18" creationId="{00000000-0000-0000-0000-000000000000}"/>
          </ac:spMkLst>
        </pc:spChg>
        <pc:spChg chg="mod">
          <ac:chgData name="YiYing Lin" userId="6f82af2594ff2e93" providerId="LiveId" clId="{E842E760-5309-4682-82C2-CCAC7FCE7C61}" dt="2018-11-22T00:20:56.801" v="138" actId="1038"/>
          <ac:spMkLst>
            <pc:docMk/>
            <pc:sldMk cId="373263761" sldId="256"/>
            <ac:spMk id="19" creationId="{00000000-0000-0000-0000-000000000000}"/>
          </ac:spMkLst>
        </pc:spChg>
        <pc:spChg chg="mod">
          <ac:chgData name="YiYing Lin" userId="6f82af2594ff2e93" providerId="LiveId" clId="{E842E760-5309-4682-82C2-CCAC7FCE7C61}" dt="2018-11-22T00:20:56.801" v="138" actId="1038"/>
          <ac:spMkLst>
            <pc:docMk/>
            <pc:sldMk cId="373263761" sldId="256"/>
            <ac:spMk id="20" creationId="{00000000-0000-0000-0000-000000000000}"/>
          </ac:spMkLst>
        </pc:spChg>
        <pc:spChg chg="mod">
          <ac:chgData name="YiYing Lin" userId="6f82af2594ff2e93" providerId="LiveId" clId="{E842E760-5309-4682-82C2-CCAC7FCE7C61}" dt="2018-11-22T00:20:56.801" v="138" actId="1038"/>
          <ac:spMkLst>
            <pc:docMk/>
            <pc:sldMk cId="373263761" sldId="256"/>
            <ac:spMk id="21" creationId="{00000000-0000-0000-0000-000000000000}"/>
          </ac:spMkLst>
        </pc:spChg>
        <pc:spChg chg="mod">
          <ac:chgData name="YiYing Lin" userId="6f82af2594ff2e93" providerId="LiveId" clId="{E842E760-5309-4682-82C2-CCAC7FCE7C61}" dt="2018-11-22T00:20:56.801" v="138" actId="1038"/>
          <ac:spMkLst>
            <pc:docMk/>
            <pc:sldMk cId="373263761" sldId="256"/>
            <ac:spMk id="22" creationId="{00000000-0000-0000-0000-000000000000}"/>
          </ac:spMkLst>
        </pc:spChg>
        <pc:spChg chg="mod">
          <ac:chgData name="YiYing Lin" userId="6f82af2594ff2e93" providerId="LiveId" clId="{E842E760-5309-4682-82C2-CCAC7FCE7C61}" dt="2018-11-22T00:20:56.801" v="138" actId="1038"/>
          <ac:spMkLst>
            <pc:docMk/>
            <pc:sldMk cId="373263761" sldId="256"/>
            <ac:spMk id="23" creationId="{00000000-0000-0000-0000-000000000000}"/>
          </ac:spMkLst>
        </pc:spChg>
        <pc:spChg chg="mod">
          <ac:chgData name="YiYing Lin" userId="6f82af2594ff2e93" providerId="LiveId" clId="{E842E760-5309-4682-82C2-CCAC7FCE7C61}" dt="2018-11-22T00:20:56.801" v="138" actId="1038"/>
          <ac:spMkLst>
            <pc:docMk/>
            <pc:sldMk cId="373263761" sldId="256"/>
            <ac:spMk id="24" creationId="{00000000-0000-0000-0000-000000000000}"/>
          </ac:spMkLst>
        </pc:spChg>
        <pc:spChg chg="mod">
          <ac:chgData name="YiYing Lin" userId="6f82af2594ff2e93" providerId="LiveId" clId="{E842E760-5309-4682-82C2-CCAC7FCE7C61}" dt="2018-11-22T00:20:56.801" v="138" actId="1038"/>
          <ac:spMkLst>
            <pc:docMk/>
            <pc:sldMk cId="373263761" sldId="256"/>
            <ac:spMk id="25" creationId="{00000000-0000-0000-0000-000000000000}"/>
          </ac:spMkLst>
        </pc:spChg>
        <pc:spChg chg="mod">
          <ac:chgData name="YiYing Lin" userId="6f82af2594ff2e93" providerId="LiveId" clId="{E842E760-5309-4682-82C2-CCAC7FCE7C61}" dt="2018-11-22T00:20:56.801" v="138" actId="1038"/>
          <ac:spMkLst>
            <pc:docMk/>
            <pc:sldMk cId="373263761" sldId="256"/>
            <ac:spMk id="26" creationId="{00000000-0000-0000-0000-000000000000}"/>
          </ac:spMkLst>
        </pc:spChg>
        <pc:spChg chg="mod">
          <ac:chgData name="YiYing Lin" userId="6f82af2594ff2e93" providerId="LiveId" clId="{E842E760-5309-4682-82C2-CCAC7FCE7C61}" dt="2018-11-22T00:20:56.801" v="138" actId="1038"/>
          <ac:spMkLst>
            <pc:docMk/>
            <pc:sldMk cId="373263761" sldId="256"/>
            <ac:spMk id="27" creationId="{00000000-0000-0000-0000-000000000000}"/>
          </ac:spMkLst>
        </pc:spChg>
        <pc:spChg chg="mod">
          <ac:chgData name="YiYing Lin" userId="6f82af2594ff2e93" providerId="LiveId" clId="{E842E760-5309-4682-82C2-CCAC7FCE7C61}" dt="2018-11-22T00:20:56.801" v="138" actId="1038"/>
          <ac:spMkLst>
            <pc:docMk/>
            <pc:sldMk cId="373263761" sldId="256"/>
            <ac:spMk id="28" creationId="{00000000-0000-0000-0000-000000000000}"/>
          </ac:spMkLst>
        </pc:spChg>
        <pc:spChg chg="mod">
          <ac:chgData name="YiYing Lin" userId="6f82af2594ff2e93" providerId="LiveId" clId="{E842E760-5309-4682-82C2-CCAC7FCE7C61}" dt="2018-11-22T00:20:56.801" v="138" actId="1038"/>
          <ac:spMkLst>
            <pc:docMk/>
            <pc:sldMk cId="373263761" sldId="256"/>
            <ac:spMk id="29" creationId="{00000000-0000-0000-0000-000000000000}"/>
          </ac:spMkLst>
        </pc:spChg>
        <pc:spChg chg="mod">
          <ac:chgData name="YiYing Lin" userId="6f82af2594ff2e93" providerId="LiveId" clId="{E842E760-5309-4682-82C2-CCAC7FCE7C61}" dt="2018-11-22T00:20:56.801" v="138" actId="1038"/>
          <ac:spMkLst>
            <pc:docMk/>
            <pc:sldMk cId="373263761" sldId="256"/>
            <ac:spMk id="30" creationId="{00000000-0000-0000-0000-000000000000}"/>
          </ac:spMkLst>
        </pc:spChg>
        <pc:spChg chg="mod">
          <ac:chgData name="YiYing Lin" userId="6f82af2594ff2e93" providerId="LiveId" clId="{E842E760-5309-4682-82C2-CCAC7FCE7C61}" dt="2018-11-22T00:20:56.801" v="138" actId="1038"/>
          <ac:spMkLst>
            <pc:docMk/>
            <pc:sldMk cId="373263761" sldId="256"/>
            <ac:spMk id="31" creationId="{00000000-0000-0000-0000-000000000000}"/>
          </ac:spMkLst>
        </pc:spChg>
        <pc:spChg chg="mod">
          <ac:chgData name="YiYing Lin" userId="6f82af2594ff2e93" providerId="LiveId" clId="{E842E760-5309-4682-82C2-CCAC7FCE7C61}" dt="2018-11-22T00:20:56.801" v="138" actId="1038"/>
          <ac:spMkLst>
            <pc:docMk/>
            <pc:sldMk cId="373263761" sldId="256"/>
            <ac:spMk id="32" creationId="{00000000-0000-0000-0000-000000000000}"/>
          </ac:spMkLst>
        </pc:spChg>
        <pc:spChg chg="mod">
          <ac:chgData name="YiYing Lin" userId="6f82af2594ff2e93" providerId="LiveId" clId="{E842E760-5309-4682-82C2-CCAC7FCE7C61}" dt="2018-11-22T00:20:56.801" v="138" actId="1038"/>
          <ac:spMkLst>
            <pc:docMk/>
            <pc:sldMk cId="373263761" sldId="256"/>
            <ac:spMk id="33" creationId="{00000000-0000-0000-0000-000000000000}"/>
          </ac:spMkLst>
        </pc:spChg>
        <pc:spChg chg="mod">
          <ac:chgData name="YiYing Lin" userId="6f82af2594ff2e93" providerId="LiveId" clId="{E842E760-5309-4682-82C2-CCAC7FCE7C61}" dt="2018-11-22T00:20:56.801" v="138" actId="1038"/>
          <ac:spMkLst>
            <pc:docMk/>
            <pc:sldMk cId="373263761" sldId="256"/>
            <ac:spMk id="34" creationId="{00000000-0000-0000-0000-000000000000}"/>
          </ac:spMkLst>
        </pc:spChg>
        <pc:spChg chg="mod">
          <ac:chgData name="YiYing Lin" userId="6f82af2594ff2e93" providerId="LiveId" clId="{E842E760-5309-4682-82C2-CCAC7FCE7C61}" dt="2018-11-22T00:20:56.801" v="138" actId="1038"/>
          <ac:spMkLst>
            <pc:docMk/>
            <pc:sldMk cId="373263761" sldId="256"/>
            <ac:spMk id="35" creationId="{00000000-0000-0000-0000-000000000000}"/>
          </ac:spMkLst>
        </pc:spChg>
        <pc:spChg chg="mod">
          <ac:chgData name="YiYing Lin" userId="6f82af2594ff2e93" providerId="LiveId" clId="{E842E760-5309-4682-82C2-CCAC7FCE7C61}" dt="2018-11-22T00:20:56.801" v="138" actId="1038"/>
          <ac:spMkLst>
            <pc:docMk/>
            <pc:sldMk cId="373263761" sldId="256"/>
            <ac:spMk id="36" creationId="{00000000-0000-0000-0000-000000000000}"/>
          </ac:spMkLst>
        </pc:spChg>
        <pc:spChg chg="mod">
          <ac:chgData name="YiYing Lin" userId="6f82af2594ff2e93" providerId="LiveId" clId="{E842E760-5309-4682-82C2-CCAC7FCE7C61}" dt="2018-11-22T00:20:56.801" v="138" actId="1038"/>
          <ac:spMkLst>
            <pc:docMk/>
            <pc:sldMk cId="373263761" sldId="256"/>
            <ac:spMk id="37" creationId="{00000000-0000-0000-0000-000000000000}"/>
          </ac:spMkLst>
        </pc:spChg>
        <pc:spChg chg="mod">
          <ac:chgData name="YiYing Lin" userId="6f82af2594ff2e93" providerId="LiveId" clId="{E842E760-5309-4682-82C2-CCAC7FCE7C61}" dt="2018-11-22T00:20:56.801" v="138" actId="1038"/>
          <ac:spMkLst>
            <pc:docMk/>
            <pc:sldMk cId="373263761" sldId="256"/>
            <ac:spMk id="38" creationId="{00000000-0000-0000-0000-000000000000}"/>
          </ac:spMkLst>
        </pc:spChg>
        <pc:spChg chg="mod">
          <ac:chgData name="YiYing Lin" userId="6f82af2594ff2e93" providerId="LiveId" clId="{E842E760-5309-4682-82C2-CCAC7FCE7C61}" dt="2018-11-22T00:20:56.801" v="138" actId="1038"/>
          <ac:spMkLst>
            <pc:docMk/>
            <pc:sldMk cId="373263761" sldId="256"/>
            <ac:spMk id="39" creationId="{00000000-0000-0000-0000-000000000000}"/>
          </ac:spMkLst>
        </pc:spChg>
        <pc:spChg chg="mod">
          <ac:chgData name="YiYing Lin" userId="6f82af2594ff2e93" providerId="LiveId" clId="{E842E760-5309-4682-82C2-CCAC7FCE7C61}" dt="2018-11-22T00:20:56.801" v="138" actId="1038"/>
          <ac:spMkLst>
            <pc:docMk/>
            <pc:sldMk cId="373263761" sldId="256"/>
            <ac:spMk id="40" creationId="{00000000-0000-0000-0000-000000000000}"/>
          </ac:spMkLst>
        </pc:spChg>
        <pc:spChg chg="mod">
          <ac:chgData name="YiYing Lin" userId="6f82af2594ff2e93" providerId="LiveId" clId="{E842E760-5309-4682-82C2-CCAC7FCE7C61}" dt="2018-11-22T00:20:56.801" v="138" actId="1038"/>
          <ac:spMkLst>
            <pc:docMk/>
            <pc:sldMk cId="373263761" sldId="256"/>
            <ac:spMk id="41" creationId="{00000000-0000-0000-0000-000000000000}"/>
          </ac:spMkLst>
        </pc:spChg>
        <pc:spChg chg="mod">
          <ac:chgData name="YiYing Lin" userId="6f82af2594ff2e93" providerId="LiveId" clId="{E842E760-5309-4682-82C2-CCAC7FCE7C61}" dt="2018-11-22T00:20:56.801" v="138" actId="1038"/>
          <ac:spMkLst>
            <pc:docMk/>
            <pc:sldMk cId="373263761" sldId="256"/>
            <ac:spMk id="42" creationId="{00000000-0000-0000-0000-000000000000}"/>
          </ac:spMkLst>
        </pc:spChg>
        <pc:picChg chg="mod">
          <ac:chgData name="YiYing Lin" userId="6f82af2594ff2e93" providerId="LiveId" clId="{E842E760-5309-4682-82C2-CCAC7FCE7C61}" dt="2018-11-22T00:20:56.801" v="138" actId="1038"/>
          <ac:picMkLst>
            <pc:docMk/>
            <pc:sldMk cId="373263761" sldId="256"/>
            <ac:picMk id="2" creationId="{00000000-0000-0000-0000-000000000000}"/>
          </ac:picMkLst>
        </pc:picChg>
      </pc:sldChg>
      <pc:sldChg chg="del">
        <pc:chgData name="YiYing Lin" userId="6f82af2594ff2e93" providerId="LiveId" clId="{E842E760-5309-4682-82C2-CCAC7FCE7C61}" dt="2018-11-22T00:04:13.435" v="0" actId="2696"/>
        <pc:sldMkLst>
          <pc:docMk/>
          <pc:sldMk cId="1541471159" sldId="257"/>
        </pc:sldMkLst>
      </pc:sldChg>
      <pc:sldChg chg="del">
        <pc:chgData name="YiYing Lin" userId="6f82af2594ff2e93" providerId="LiveId" clId="{E842E760-5309-4682-82C2-CCAC7FCE7C61}" dt="2018-11-22T00:04:13.435" v="1" actId="2696"/>
        <pc:sldMkLst>
          <pc:docMk/>
          <pc:sldMk cId="275467037" sldId="258"/>
        </pc:sldMkLst>
      </pc:sldChg>
      <pc:sldChg chg="del">
        <pc:chgData name="YiYing Lin" userId="6f82af2594ff2e93" providerId="LiveId" clId="{E842E760-5309-4682-82C2-CCAC7FCE7C61}" dt="2018-11-22T00:04:13.450" v="2" actId="2696"/>
        <pc:sldMkLst>
          <pc:docMk/>
          <pc:sldMk cId="2728266954" sldId="259"/>
        </pc:sldMkLst>
      </pc:sldChg>
      <pc:sldChg chg="del">
        <pc:chgData name="YiYing Lin" userId="6f82af2594ff2e93" providerId="LiveId" clId="{E842E760-5309-4682-82C2-CCAC7FCE7C61}" dt="2018-11-22T00:04:13.466" v="3" actId="2696"/>
        <pc:sldMkLst>
          <pc:docMk/>
          <pc:sldMk cId="1051462588" sldId="260"/>
        </pc:sldMkLst>
      </pc:sldChg>
      <pc:sldChg chg="del">
        <pc:chgData name="YiYing Lin" userId="6f82af2594ff2e93" providerId="LiveId" clId="{E842E760-5309-4682-82C2-CCAC7FCE7C61}" dt="2018-11-22T00:04:13.466" v="4" actId="2696"/>
        <pc:sldMkLst>
          <pc:docMk/>
          <pc:sldMk cId="1199267189" sldId="261"/>
        </pc:sldMkLst>
      </pc:sldChg>
      <pc:sldChg chg="del">
        <pc:chgData name="YiYing Lin" userId="6f82af2594ff2e93" providerId="LiveId" clId="{E842E760-5309-4682-82C2-CCAC7FCE7C61}" dt="2018-11-22T00:04:13.466" v="5" actId="2696"/>
        <pc:sldMkLst>
          <pc:docMk/>
          <pc:sldMk cId="2510929950" sldId="262"/>
        </pc:sldMkLst>
      </pc:sldChg>
      <pc:sldChg chg="addSp delSp modSp modTransition modAnim">
        <pc:chgData name="YiYing Lin" userId="6f82af2594ff2e93" providerId="LiveId" clId="{E842E760-5309-4682-82C2-CCAC7FCE7C61}" dt="2018-11-22T00:52:17.938" v="748"/>
        <pc:sldMkLst>
          <pc:docMk/>
          <pc:sldMk cId="836886095" sldId="263"/>
        </pc:sldMkLst>
        <pc:spChg chg="mod">
          <ac:chgData name="YiYing Lin" userId="6f82af2594ff2e93" providerId="LiveId" clId="{E842E760-5309-4682-82C2-CCAC7FCE7C61}" dt="2018-11-22T00:50:40.037" v="629" actId="14100"/>
          <ac:spMkLst>
            <pc:docMk/>
            <pc:sldMk cId="836886095" sldId="263"/>
            <ac:spMk id="3" creationId="{1A2A5017-9983-4736-BA2F-87112877037E}"/>
          </ac:spMkLst>
        </pc:spChg>
        <pc:spChg chg="del mod">
          <ac:chgData name="YiYing Lin" userId="6f82af2594ff2e93" providerId="LiveId" clId="{E842E760-5309-4682-82C2-CCAC7FCE7C61}" dt="2018-11-22T00:51:20.659" v="667"/>
          <ac:spMkLst>
            <pc:docMk/>
            <pc:sldMk cId="836886095" sldId="263"/>
            <ac:spMk id="4" creationId="{00000000-0000-0000-0000-000000000000}"/>
          </ac:spMkLst>
        </pc:spChg>
        <pc:spChg chg="del mod">
          <ac:chgData name="YiYing Lin" userId="6f82af2594ff2e93" providerId="LiveId" clId="{E842E760-5309-4682-82C2-CCAC7FCE7C61}" dt="2018-11-22T00:51:20.659" v="667"/>
          <ac:spMkLst>
            <pc:docMk/>
            <pc:sldMk cId="836886095" sldId="263"/>
            <ac:spMk id="12" creationId="{00000000-0000-0000-0000-000000000000}"/>
          </ac:spMkLst>
        </pc:spChg>
        <pc:spChg chg="del mod">
          <ac:chgData name="YiYing Lin" userId="6f82af2594ff2e93" providerId="LiveId" clId="{E842E760-5309-4682-82C2-CCAC7FCE7C61}" dt="2018-11-22T00:51:20.659" v="667"/>
          <ac:spMkLst>
            <pc:docMk/>
            <pc:sldMk cId="836886095" sldId="263"/>
            <ac:spMk id="13" creationId="{00000000-0000-0000-0000-000000000000}"/>
          </ac:spMkLst>
        </pc:spChg>
        <pc:spChg chg="del mod">
          <ac:chgData name="YiYing Lin" userId="6f82af2594ff2e93" providerId="LiveId" clId="{E842E760-5309-4682-82C2-CCAC7FCE7C61}" dt="2018-11-22T00:51:20.659" v="667"/>
          <ac:spMkLst>
            <pc:docMk/>
            <pc:sldMk cId="836886095" sldId="263"/>
            <ac:spMk id="14" creationId="{00000000-0000-0000-0000-000000000000}"/>
          </ac:spMkLst>
        </pc:spChg>
        <pc:spChg chg="del mod">
          <ac:chgData name="YiYing Lin" userId="6f82af2594ff2e93" providerId="LiveId" clId="{E842E760-5309-4682-82C2-CCAC7FCE7C61}" dt="2018-11-22T00:51:20.659" v="667"/>
          <ac:spMkLst>
            <pc:docMk/>
            <pc:sldMk cId="836886095" sldId="263"/>
            <ac:spMk id="15" creationId="{00000000-0000-0000-0000-000000000000}"/>
          </ac:spMkLst>
        </pc:spChg>
        <pc:spChg chg="del mod">
          <ac:chgData name="YiYing Lin" userId="6f82af2594ff2e93" providerId="LiveId" clId="{E842E760-5309-4682-82C2-CCAC7FCE7C61}" dt="2018-11-22T00:51:20.659" v="667"/>
          <ac:spMkLst>
            <pc:docMk/>
            <pc:sldMk cId="836886095" sldId="263"/>
            <ac:spMk id="16" creationId="{00000000-0000-0000-0000-000000000000}"/>
          </ac:spMkLst>
        </pc:spChg>
        <pc:spChg chg="del mod">
          <ac:chgData name="YiYing Lin" userId="6f82af2594ff2e93" providerId="LiveId" clId="{E842E760-5309-4682-82C2-CCAC7FCE7C61}" dt="2018-11-22T00:51:20.659" v="667"/>
          <ac:spMkLst>
            <pc:docMk/>
            <pc:sldMk cId="836886095" sldId="263"/>
            <ac:spMk id="17" creationId="{00000000-0000-0000-0000-000000000000}"/>
          </ac:spMkLst>
        </pc:spChg>
        <pc:spChg chg="del mod">
          <ac:chgData name="YiYing Lin" userId="6f82af2594ff2e93" providerId="LiveId" clId="{E842E760-5309-4682-82C2-CCAC7FCE7C61}" dt="2018-11-22T00:51:20.659" v="667"/>
          <ac:spMkLst>
            <pc:docMk/>
            <pc:sldMk cId="836886095" sldId="263"/>
            <ac:spMk id="18" creationId="{00000000-0000-0000-0000-000000000000}"/>
          </ac:spMkLst>
        </pc:spChg>
        <pc:spChg chg="del mod">
          <ac:chgData name="YiYing Lin" userId="6f82af2594ff2e93" providerId="LiveId" clId="{E842E760-5309-4682-82C2-CCAC7FCE7C61}" dt="2018-11-22T00:51:20.659" v="667"/>
          <ac:spMkLst>
            <pc:docMk/>
            <pc:sldMk cId="836886095" sldId="263"/>
            <ac:spMk id="19" creationId="{00000000-0000-0000-0000-000000000000}"/>
          </ac:spMkLst>
        </pc:spChg>
        <pc:spChg chg="del mod">
          <ac:chgData name="YiYing Lin" userId="6f82af2594ff2e93" providerId="LiveId" clId="{E842E760-5309-4682-82C2-CCAC7FCE7C61}" dt="2018-11-22T00:51:20.659" v="667"/>
          <ac:spMkLst>
            <pc:docMk/>
            <pc:sldMk cId="836886095" sldId="263"/>
            <ac:spMk id="20" creationId="{00000000-0000-0000-0000-000000000000}"/>
          </ac:spMkLst>
        </pc:spChg>
        <pc:spChg chg="del mod">
          <ac:chgData name="YiYing Lin" userId="6f82af2594ff2e93" providerId="LiveId" clId="{E842E760-5309-4682-82C2-CCAC7FCE7C61}" dt="2018-11-22T00:51:20.659" v="667"/>
          <ac:spMkLst>
            <pc:docMk/>
            <pc:sldMk cId="836886095" sldId="263"/>
            <ac:spMk id="21" creationId="{00000000-0000-0000-0000-000000000000}"/>
          </ac:spMkLst>
        </pc:spChg>
        <pc:spChg chg="del mod">
          <ac:chgData name="YiYing Lin" userId="6f82af2594ff2e93" providerId="LiveId" clId="{E842E760-5309-4682-82C2-CCAC7FCE7C61}" dt="2018-11-22T00:51:20.659" v="667"/>
          <ac:spMkLst>
            <pc:docMk/>
            <pc:sldMk cId="836886095" sldId="263"/>
            <ac:spMk id="22" creationId="{00000000-0000-0000-0000-000000000000}"/>
          </ac:spMkLst>
        </pc:spChg>
        <pc:spChg chg="del mod">
          <ac:chgData name="YiYing Lin" userId="6f82af2594ff2e93" providerId="LiveId" clId="{E842E760-5309-4682-82C2-CCAC7FCE7C61}" dt="2018-11-22T00:51:20.659" v="667"/>
          <ac:spMkLst>
            <pc:docMk/>
            <pc:sldMk cId="836886095" sldId="263"/>
            <ac:spMk id="23" creationId="{00000000-0000-0000-0000-000000000000}"/>
          </ac:spMkLst>
        </pc:spChg>
        <pc:spChg chg="del mod">
          <ac:chgData name="YiYing Lin" userId="6f82af2594ff2e93" providerId="LiveId" clId="{E842E760-5309-4682-82C2-CCAC7FCE7C61}" dt="2018-11-22T00:51:20.659" v="667"/>
          <ac:spMkLst>
            <pc:docMk/>
            <pc:sldMk cId="836886095" sldId="263"/>
            <ac:spMk id="24" creationId="{00000000-0000-0000-0000-000000000000}"/>
          </ac:spMkLst>
        </pc:spChg>
        <pc:spChg chg="del mod">
          <ac:chgData name="YiYing Lin" userId="6f82af2594ff2e93" providerId="LiveId" clId="{E842E760-5309-4682-82C2-CCAC7FCE7C61}" dt="2018-11-22T00:51:20.659" v="667"/>
          <ac:spMkLst>
            <pc:docMk/>
            <pc:sldMk cId="836886095" sldId="263"/>
            <ac:spMk id="25" creationId="{00000000-0000-0000-0000-000000000000}"/>
          </ac:spMkLst>
        </pc:spChg>
        <pc:spChg chg="del mod">
          <ac:chgData name="YiYing Lin" userId="6f82af2594ff2e93" providerId="LiveId" clId="{E842E760-5309-4682-82C2-CCAC7FCE7C61}" dt="2018-11-22T00:51:20.659" v="667"/>
          <ac:spMkLst>
            <pc:docMk/>
            <pc:sldMk cId="836886095" sldId="263"/>
            <ac:spMk id="26" creationId="{00000000-0000-0000-0000-000000000000}"/>
          </ac:spMkLst>
        </pc:spChg>
        <pc:spChg chg="del mod">
          <ac:chgData name="YiYing Lin" userId="6f82af2594ff2e93" providerId="LiveId" clId="{E842E760-5309-4682-82C2-CCAC7FCE7C61}" dt="2018-11-22T00:51:20.659" v="667"/>
          <ac:spMkLst>
            <pc:docMk/>
            <pc:sldMk cId="836886095" sldId="263"/>
            <ac:spMk id="27" creationId="{00000000-0000-0000-0000-000000000000}"/>
          </ac:spMkLst>
        </pc:spChg>
        <pc:spChg chg="del mod">
          <ac:chgData name="YiYing Lin" userId="6f82af2594ff2e93" providerId="LiveId" clId="{E842E760-5309-4682-82C2-CCAC7FCE7C61}" dt="2018-11-22T00:51:20.659" v="667"/>
          <ac:spMkLst>
            <pc:docMk/>
            <pc:sldMk cId="836886095" sldId="263"/>
            <ac:spMk id="28" creationId="{00000000-0000-0000-0000-000000000000}"/>
          </ac:spMkLst>
        </pc:spChg>
        <pc:spChg chg="del mod">
          <ac:chgData name="YiYing Lin" userId="6f82af2594ff2e93" providerId="LiveId" clId="{E842E760-5309-4682-82C2-CCAC7FCE7C61}" dt="2018-11-22T00:51:20.659" v="667"/>
          <ac:spMkLst>
            <pc:docMk/>
            <pc:sldMk cId="836886095" sldId="263"/>
            <ac:spMk id="29" creationId="{00000000-0000-0000-0000-000000000000}"/>
          </ac:spMkLst>
        </pc:spChg>
        <pc:spChg chg="del mod">
          <ac:chgData name="YiYing Lin" userId="6f82af2594ff2e93" providerId="LiveId" clId="{E842E760-5309-4682-82C2-CCAC7FCE7C61}" dt="2018-11-22T00:51:20.659" v="667"/>
          <ac:spMkLst>
            <pc:docMk/>
            <pc:sldMk cId="836886095" sldId="263"/>
            <ac:spMk id="30" creationId="{00000000-0000-0000-0000-000000000000}"/>
          </ac:spMkLst>
        </pc:spChg>
        <pc:spChg chg="del mod">
          <ac:chgData name="YiYing Lin" userId="6f82af2594ff2e93" providerId="LiveId" clId="{E842E760-5309-4682-82C2-CCAC7FCE7C61}" dt="2018-11-22T00:51:20.659" v="667"/>
          <ac:spMkLst>
            <pc:docMk/>
            <pc:sldMk cId="836886095" sldId="263"/>
            <ac:spMk id="31" creationId="{00000000-0000-0000-0000-000000000000}"/>
          </ac:spMkLst>
        </pc:spChg>
        <pc:spChg chg="del mod">
          <ac:chgData name="YiYing Lin" userId="6f82af2594ff2e93" providerId="LiveId" clId="{E842E760-5309-4682-82C2-CCAC7FCE7C61}" dt="2018-11-22T00:51:20.659" v="667"/>
          <ac:spMkLst>
            <pc:docMk/>
            <pc:sldMk cId="836886095" sldId="263"/>
            <ac:spMk id="32" creationId="{00000000-0000-0000-0000-000000000000}"/>
          </ac:spMkLst>
        </pc:spChg>
        <pc:spChg chg="del mod">
          <ac:chgData name="YiYing Lin" userId="6f82af2594ff2e93" providerId="LiveId" clId="{E842E760-5309-4682-82C2-CCAC7FCE7C61}" dt="2018-11-22T00:51:20.659" v="667"/>
          <ac:spMkLst>
            <pc:docMk/>
            <pc:sldMk cId="836886095" sldId="263"/>
            <ac:spMk id="33" creationId="{00000000-0000-0000-0000-000000000000}"/>
          </ac:spMkLst>
        </pc:spChg>
        <pc:spChg chg="del mod">
          <ac:chgData name="YiYing Lin" userId="6f82af2594ff2e93" providerId="LiveId" clId="{E842E760-5309-4682-82C2-CCAC7FCE7C61}" dt="2018-11-22T00:51:20.659" v="667"/>
          <ac:spMkLst>
            <pc:docMk/>
            <pc:sldMk cId="836886095" sldId="263"/>
            <ac:spMk id="34" creationId="{00000000-0000-0000-0000-000000000000}"/>
          </ac:spMkLst>
        </pc:spChg>
        <pc:spChg chg="del mod">
          <ac:chgData name="YiYing Lin" userId="6f82af2594ff2e93" providerId="LiveId" clId="{E842E760-5309-4682-82C2-CCAC7FCE7C61}" dt="2018-11-22T00:51:20.659" v="667"/>
          <ac:spMkLst>
            <pc:docMk/>
            <pc:sldMk cId="836886095" sldId="263"/>
            <ac:spMk id="35" creationId="{00000000-0000-0000-0000-000000000000}"/>
          </ac:spMkLst>
        </pc:spChg>
        <pc:spChg chg="del mod">
          <ac:chgData name="YiYing Lin" userId="6f82af2594ff2e93" providerId="LiveId" clId="{E842E760-5309-4682-82C2-CCAC7FCE7C61}" dt="2018-11-22T00:51:20.659" v="667"/>
          <ac:spMkLst>
            <pc:docMk/>
            <pc:sldMk cId="836886095" sldId="263"/>
            <ac:spMk id="36" creationId="{00000000-0000-0000-0000-000000000000}"/>
          </ac:spMkLst>
        </pc:spChg>
        <pc:spChg chg="del mod">
          <ac:chgData name="YiYing Lin" userId="6f82af2594ff2e93" providerId="LiveId" clId="{E842E760-5309-4682-82C2-CCAC7FCE7C61}" dt="2018-11-22T00:51:20.659" v="667"/>
          <ac:spMkLst>
            <pc:docMk/>
            <pc:sldMk cId="836886095" sldId="263"/>
            <ac:spMk id="37" creationId="{00000000-0000-0000-0000-000000000000}"/>
          </ac:spMkLst>
        </pc:spChg>
        <pc:spChg chg="del mod">
          <ac:chgData name="YiYing Lin" userId="6f82af2594ff2e93" providerId="LiveId" clId="{E842E760-5309-4682-82C2-CCAC7FCE7C61}" dt="2018-11-22T00:51:20.659" v="667"/>
          <ac:spMkLst>
            <pc:docMk/>
            <pc:sldMk cId="836886095" sldId="263"/>
            <ac:spMk id="38" creationId="{00000000-0000-0000-0000-000000000000}"/>
          </ac:spMkLst>
        </pc:spChg>
        <pc:spChg chg="del mod">
          <ac:chgData name="YiYing Lin" userId="6f82af2594ff2e93" providerId="LiveId" clId="{E842E760-5309-4682-82C2-CCAC7FCE7C61}" dt="2018-11-22T00:51:20.659" v="667"/>
          <ac:spMkLst>
            <pc:docMk/>
            <pc:sldMk cId="836886095" sldId="263"/>
            <ac:spMk id="39" creationId="{00000000-0000-0000-0000-000000000000}"/>
          </ac:spMkLst>
        </pc:spChg>
        <pc:spChg chg="del mod">
          <ac:chgData name="YiYing Lin" userId="6f82af2594ff2e93" providerId="LiveId" clId="{E842E760-5309-4682-82C2-CCAC7FCE7C61}" dt="2018-11-22T00:51:20.659" v="667"/>
          <ac:spMkLst>
            <pc:docMk/>
            <pc:sldMk cId="836886095" sldId="263"/>
            <ac:spMk id="40" creationId="{00000000-0000-0000-0000-000000000000}"/>
          </ac:spMkLst>
        </pc:spChg>
        <pc:spChg chg="del mod">
          <ac:chgData name="YiYing Lin" userId="6f82af2594ff2e93" providerId="LiveId" clId="{E842E760-5309-4682-82C2-CCAC7FCE7C61}" dt="2018-11-22T00:51:20.659" v="667"/>
          <ac:spMkLst>
            <pc:docMk/>
            <pc:sldMk cId="836886095" sldId="263"/>
            <ac:spMk id="41" creationId="{00000000-0000-0000-0000-000000000000}"/>
          </ac:spMkLst>
        </pc:spChg>
        <pc:spChg chg="del mod">
          <ac:chgData name="YiYing Lin" userId="6f82af2594ff2e93" providerId="LiveId" clId="{E842E760-5309-4682-82C2-CCAC7FCE7C61}" dt="2018-11-22T00:51:20.659" v="667"/>
          <ac:spMkLst>
            <pc:docMk/>
            <pc:sldMk cId="836886095" sldId="263"/>
            <ac:spMk id="42" creationId="{00000000-0000-0000-0000-000000000000}"/>
          </ac:spMkLst>
        </pc:spChg>
        <pc:spChg chg="del mod">
          <ac:chgData name="YiYing Lin" userId="6f82af2594ff2e93" providerId="LiveId" clId="{E842E760-5309-4682-82C2-CCAC7FCE7C61}" dt="2018-11-22T00:51:20.659" v="667"/>
          <ac:spMkLst>
            <pc:docMk/>
            <pc:sldMk cId="836886095" sldId="263"/>
            <ac:spMk id="43" creationId="{00000000-0000-0000-0000-000000000000}"/>
          </ac:spMkLst>
        </pc:spChg>
        <pc:spChg chg="del mod">
          <ac:chgData name="YiYing Lin" userId="6f82af2594ff2e93" providerId="LiveId" clId="{E842E760-5309-4682-82C2-CCAC7FCE7C61}" dt="2018-11-22T00:51:20.659" v="667"/>
          <ac:spMkLst>
            <pc:docMk/>
            <pc:sldMk cId="836886095" sldId="263"/>
            <ac:spMk id="44" creationId="{00000000-0000-0000-0000-000000000000}"/>
          </ac:spMkLst>
        </pc:spChg>
        <pc:spChg chg="del mod">
          <ac:chgData name="YiYing Lin" userId="6f82af2594ff2e93" providerId="LiveId" clId="{E842E760-5309-4682-82C2-CCAC7FCE7C61}" dt="2018-11-22T00:51:20.659" v="667"/>
          <ac:spMkLst>
            <pc:docMk/>
            <pc:sldMk cId="836886095" sldId="263"/>
            <ac:spMk id="45" creationId="{00000000-0000-0000-0000-000000000000}"/>
          </ac:spMkLst>
        </pc:spChg>
        <pc:spChg chg="del mod">
          <ac:chgData name="YiYing Lin" userId="6f82af2594ff2e93" providerId="LiveId" clId="{E842E760-5309-4682-82C2-CCAC7FCE7C61}" dt="2018-11-22T00:51:20.659" v="667"/>
          <ac:spMkLst>
            <pc:docMk/>
            <pc:sldMk cId="836886095" sldId="263"/>
            <ac:spMk id="46" creationId="{00000000-0000-0000-0000-000000000000}"/>
          </ac:spMkLst>
        </pc:spChg>
        <pc:spChg chg="add">
          <ac:chgData name="YiYing Lin" userId="6f82af2594ff2e93" providerId="LiveId" clId="{E842E760-5309-4682-82C2-CCAC7FCE7C61}" dt="2018-11-22T00:52:17.938" v="748"/>
          <ac:spMkLst>
            <pc:docMk/>
            <pc:sldMk cId="836886095" sldId="263"/>
            <ac:spMk id="47" creationId="{8BDB8E0E-BFC1-4AE1-98E5-A3ACFD49B840}"/>
          </ac:spMkLst>
        </pc:spChg>
        <pc:spChg chg="add">
          <ac:chgData name="YiYing Lin" userId="6f82af2594ff2e93" providerId="LiveId" clId="{E842E760-5309-4682-82C2-CCAC7FCE7C61}" dt="2018-11-22T00:52:17.938" v="748"/>
          <ac:spMkLst>
            <pc:docMk/>
            <pc:sldMk cId="836886095" sldId="263"/>
            <ac:spMk id="48" creationId="{FBD54227-E5E0-4FA9-8488-DAE668095ABB}"/>
          </ac:spMkLst>
        </pc:spChg>
        <pc:spChg chg="add">
          <ac:chgData name="YiYing Lin" userId="6f82af2594ff2e93" providerId="LiveId" clId="{E842E760-5309-4682-82C2-CCAC7FCE7C61}" dt="2018-11-22T00:52:17.938" v="748"/>
          <ac:spMkLst>
            <pc:docMk/>
            <pc:sldMk cId="836886095" sldId="263"/>
            <ac:spMk id="49" creationId="{7B3E103E-EBC1-465E-9676-6D1A176215B9}"/>
          </ac:spMkLst>
        </pc:spChg>
        <pc:spChg chg="add">
          <ac:chgData name="YiYing Lin" userId="6f82af2594ff2e93" providerId="LiveId" clId="{E842E760-5309-4682-82C2-CCAC7FCE7C61}" dt="2018-11-22T00:52:17.938" v="748"/>
          <ac:spMkLst>
            <pc:docMk/>
            <pc:sldMk cId="836886095" sldId="263"/>
            <ac:spMk id="50" creationId="{5B548393-7E13-4473-8110-C6D5BD9CE520}"/>
          </ac:spMkLst>
        </pc:spChg>
        <pc:spChg chg="add">
          <ac:chgData name="YiYing Lin" userId="6f82af2594ff2e93" providerId="LiveId" clId="{E842E760-5309-4682-82C2-CCAC7FCE7C61}" dt="2018-11-22T00:52:17.938" v="748"/>
          <ac:spMkLst>
            <pc:docMk/>
            <pc:sldMk cId="836886095" sldId="263"/>
            <ac:spMk id="51" creationId="{5C146367-9A20-472E-9341-CF2AE242CA50}"/>
          </ac:spMkLst>
        </pc:spChg>
        <pc:spChg chg="add">
          <ac:chgData name="YiYing Lin" userId="6f82af2594ff2e93" providerId="LiveId" clId="{E842E760-5309-4682-82C2-CCAC7FCE7C61}" dt="2018-11-22T00:52:17.938" v="748"/>
          <ac:spMkLst>
            <pc:docMk/>
            <pc:sldMk cId="836886095" sldId="263"/>
            <ac:spMk id="52" creationId="{298C5209-AC29-40C2-90D7-F6A0027F3244}"/>
          </ac:spMkLst>
        </pc:spChg>
        <pc:spChg chg="add">
          <ac:chgData name="YiYing Lin" userId="6f82af2594ff2e93" providerId="LiveId" clId="{E842E760-5309-4682-82C2-CCAC7FCE7C61}" dt="2018-11-22T00:52:17.938" v="748"/>
          <ac:spMkLst>
            <pc:docMk/>
            <pc:sldMk cId="836886095" sldId="263"/>
            <ac:spMk id="53" creationId="{0890E478-0E28-4D73-861F-0D1A00A32DAD}"/>
          </ac:spMkLst>
        </pc:spChg>
        <pc:spChg chg="add">
          <ac:chgData name="YiYing Lin" userId="6f82af2594ff2e93" providerId="LiveId" clId="{E842E760-5309-4682-82C2-CCAC7FCE7C61}" dt="2018-11-22T00:52:17.938" v="748"/>
          <ac:spMkLst>
            <pc:docMk/>
            <pc:sldMk cId="836886095" sldId="263"/>
            <ac:spMk id="54" creationId="{A8E47ADC-3439-4516-ABC1-D5815DD10903}"/>
          </ac:spMkLst>
        </pc:spChg>
        <pc:spChg chg="add">
          <ac:chgData name="YiYing Lin" userId="6f82af2594ff2e93" providerId="LiveId" clId="{E842E760-5309-4682-82C2-CCAC7FCE7C61}" dt="2018-11-22T00:52:17.938" v="748"/>
          <ac:spMkLst>
            <pc:docMk/>
            <pc:sldMk cId="836886095" sldId="263"/>
            <ac:spMk id="55" creationId="{FFF7A2B4-C16F-4181-9AAC-7C66983A3988}"/>
          </ac:spMkLst>
        </pc:spChg>
        <pc:spChg chg="add">
          <ac:chgData name="YiYing Lin" userId="6f82af2594ff2e93" providerId="LiveId" clId="{E842E760-5309-4682-82C2-CCAC7FCE7C61}" dt="2018-11-22T00:52:17.938" v="748"/>
          <ac:spMkLst>
            <pc:docMk/>
            <pc:sldMk cId="836886095" sldId="263"/>
            <ac:spMk id="56" creationId="{CFD78801-8817-47B3-9BAD-ED8862839E52}"/>
          </ac:spMkLst>
        </pc:spChg>
        <pc:spChg chg="add">
          <ac:chgData name="YiYing Lin" userId="6f82af2594ff2e93" providerId="LiveId" clId="{E842E760-5309-4682-82C2-CCAC7FCE7C61}" dt="2018-11-22T00:52:17.938" v="748"/>
          <ac:spMkLst>
            <pc:docMk/>
            <pc:sldMk cId="836886095" sldId="263"/>
            <ac:spMk id="57" creationId="{9966B187-8B27-4AE8-93DE-3E0CF3F14591}"/>
          </ac:spMkLst>
        </pc:spChg>
        <pc:spChg chg="add">
          <ac:chgData name="YiYing Lin" userId="6f82af2594ff2e93" providerId="LiveId" clId="{E842E760-5309-4682-82C2-CCAC7FCE7C61}" dt="2018-11-22T00:52:17.938" v="748"/>
          <ac:spMkLst>
            <pc:docMk/>
            <pc:sldMk cId="836886095" sldId="263"/>
            <ac:spMk id="58" creationId="{40BCB8B2-63DA-4954-9BC2-272F376E78AD}"/>
          </ac:spMkLst>
        </pc:spChg>
        <pc:spChg chg="add">
          <ac:chgData name="YiYing Lin" userId="6f82af2594ff2e93" providerId="LiveId" clId="{E842E760-5309-4682-82C2-CCAC7FCE7C61}" dt="2018-11-22T00:52:17.938" v="748"/>
          <ac:spMkLst>
            <pc:docMk/>
            <pc:sldMk cId="836886095" sldId="263"/>
            <ac:spMk id="59" creationId="{D94BCF64-C8AD-448B-9772-65DDDD3F8322}"/>
          </ac:spMkLst>
        </pc:spChg>
        <pc:spChg chg="add">
          <ac:chgData name="YiYing Lin" userId="6f82af2594ff2e93" providerId="LiveId" clId="{E842E760-5309-4682-82C2-CCAC7FCE7C61}" dt="2018-11-22T00:52:17.938" v="748"/>
          <ac:spMkLst>
            <pc:docMk/>
            <pc:sldMk cId="836886095" sldId="263"/>
            <ac:spMk id="60" creationId="{B3DF6144-CEE6-416B-A79D-EAA412EEFEE4}"/>
          </ac:spMkLst>
        </pc:spChg>
        <pc:spChg chg="add">
          <ac:chgData name="YiYing Lin" userId="6f82af2594ff2e93" providerId="LiveId" clId="{E842E760-5309-4682-82C2-CCAC7FCE7C61}" dt="2018-11-22T00:52:17.938" v="748"/>
          <ac:spMkLst>
            <pc:docMk/>
            <pc:sldMk cId="836886095" sldId="263"/>
            <ac:spMk id="61" creationId="{18F3796D-19D8-4998-8E70-7213CF8C2B79}"/>
          </ac:spMkLst>
        </pc:spChg>
        <pc:spChg chg="add">
          <ac:chgData name="YiYing Lin" userId="6f82af2594ff2e93" providerId="LiveId" clId="{E842E760-5309-4682-82C2-CCAC7FCE7C61}" dt="2018-11-22T00:52:17.938" v="748"/>
          <ac:spMkLst>
            <pc:docMk/>
            <pc:sldMk cId="836886095" sldId="263"/>
            <ac:spMk id="62" creationId="{F260F3CB-A972-459E-B7C8-783A1E7545AF}"/>
          </ac:spMkLst>
        </pc:spChg>
        <pc:spChg chg="add">
          <ac:chgData name="YiYing Lin" userId="6f82af2594ff2e93" providerId="LiveId" clId="{E842E760-5309-4682-82C2-CCAC7FCE7C61}" dt="2018-11-22T00:52:17.938" v="748"/>
          <ac:spMkLst>
            <pc:docMk/>
            <pc:sldMk cId="836886095" sldId="263"/>
            <ac:spMk id="63" creationId="{3DA741CD-7F5C-4D5D-AC96-4CB7B805E91A}"/>
          </ac:spMkLst>
        </pc:spChg>
        <pc:spChg chg="add">
          <ac:chgData name="YiYing Lin" userId="6f82af2594ff2e93" providerId="LiveId" clId="{E842E760-5309-4682-82C2-CCAC7FCE7C61}" dt="2018-11-22T00:52:17.938" v="748"/>
          <ac:spMkLst>
            <pc:docMk/>
            <pc:sldMk cId="836886095" sldId="263"/>
            <ac:spMk id="64" creationId="{0EC3DCE4-455F-4EF0-A990-002421A09434}"/>
          </ac:spMkLst>
        </pc:spChg>
        <pc:spChg chg="add">
          <ac:chgData name="YiYing Lin" userId="6f82af2594ff2e93" providerId="LiveId" clId="{E842E760-5309-4682-82C2-CCAC7FCE7C61}" dt="2018-11-22T00:52:17.938" v="748"/>
          <ac:spMkLst>
            <pc:docMk/>
            <pc:sldMk cId="836886095" sldId="263"/>
            <ac:spMk id="65" creationId="{A1A933E5-64E3-4291-9743-83242A9BBFDC}"/>
          </ac:spMkLst>
        </pc:spChg>
        <pc:spChg chg="add">
          <ac:chgData name="YiYing Lin" userId="6f82af2594ff2e93" providerId="LiveId" clId="{E842E760-5309-4682-82C2-CCAC7FCE7C61}" dt="2018-11-22T00:52:17.938" v="748"/>
          <ac:spMkLst>
            <pc:docMk/>
            <pc:sldMk cId="836886095" sldId="263"/>
            <ac:spMk id="66" creationId="{8E417B76-85B9-463B-AD3B-71565CA61729}"/>
          </ac:spMkLst>
        </pc:spChg>
        <pc:spChg chg="add">
          <ac:chgData name="YiYing Lin" userId="6f82af2594ff2e93" providerId="LiveId" clId="{E842E760-5309-4682-82C2-CCAC7FCE7C61}" dt="2018-11-22T00:52:17.938" v="748"/>
          <ac:spMkLst>
            <pc:docMk/>
            <pc:sldMk cId="836886095" sldId="263"/>
            <ac:spMk id="67" creationId="{094027F1-AAD8-4098-9273-9E40B0901824}"/>
          </ac:spMkLst>
        </pc:spChg>
        <pc:spChg chg="add">
          <ac:chgData name="YiYing Lin" userId="6f82af2594ff2e93" providerId="LiveId" clId="{E842E760-5309-4682-82C2-CCAC7FCE7C61}" dt="2018-11-22T00:52:17.938" v="748"/>
          <ac:spMkLst>
            <pc:docMk/>
            <pc:sldMk cId="836886095" sldId="263"/>
            <ac:spMk id="68" creationId="{27703610-83F4-467B-A5B8-5EC66DEDE835}"/>
          </ac:spMkLst>
        </pc:spChg>
        <pc:spChg chg="add">
          <ac:chgData name="YiYing Lin" userId="6f82af2594ff2e93" providerId="LiveId" clId="{E842E760-5309-4682-82C2-CCAC7FCE7C61}" dt="2018-11-22T00:52:17.938" v="748"/>
          <ac:spMkLst>
            <pc:docMk/>
            <pc:sldMk cId="836886095" sldId="263"/>
            <ac:spMk id="69" creationId="{F612BFF9-39A0-46DD-BD7F-995D95584DB4}"/>
          </ac:spMkLst>
        </pc:spChg>
        <pc:spChg chg="add">
          <ac:chgData name="YiYing Lin" userId="6f82af2594ff2e93" providerId="LiveId" clId="{E842E760-5309-4682-82C2-CCAC7FCE7C61}" dt="2018-11-22T00:52:17.938" v="748"/>
          <ac:spMkLst>
            <pc:docMk/>
            <pc:sldMk cId="836886095" sldId="263"/>
            <ac:spMk id="70" creationId="{283F76EF-3034-4272-A7C8-A8527EB531F0}"/>
          </ac:spMkLst>
        </pc:spChg>
        <pc:spChg chg="add">
          <ac:chgData name="YiYing Lin" userId="6f82af2594ff2e93" providerId="LiveId" clId="{E842E760-5309-4682-82C2-CCAC7FCE7C61}" dt="2018-11-22T00:52:17.938" v="748"/>
          <ac:spMkLst>
            <pc:docMk/>
            <pc:sldMk cId="836886095" sldId="263"/>
            <ac:spMk id="71" creationId="{663B02DF-1234-41BE-9122-EB7BD1E294D0}"/>
          </ac:spMkLst>
        </pc:spChg>
        <pc:spChg chg="add">
          <ac:chgData name="YiYing Lin" userId="6f82af2594ff2e93" providerId="LiveId" clId="{E842E760-5309-4682-82C2-CCAC7FCE7C61}" dt="2018-11-22T00:52:17.938" v="748"/>
          <ac:spMkLst>
            <pc:docMk/>
            <pc:sldMk cId="836886095" sldId="263"/>
            <ac:spMk id="72" creationId="{B4249142-EEDC-4DAE-A45C-9FB55C25806E}"/>
          </ac:spMkLst>
        </pc:spChg>
        <pc:spChg chg="add">
          <ac:chgData name="YiYing Lin" userId="6f82af2594ff2e93" providerId="LiveId" clId="{E842E760-5309-4682-82C2-CCAC7FCE7C61}" dt="2018-11-22T00:52:17.938" v="748"/>
          <ac:spMkLst>
            <pc:docMk/>
            <pc:sldMk cId="836886095" sldId="263"/>
            <ac:spMk id="73" creationId="{98CFBC4C-96EB-4552-81C8-F7E2A9B4D85E}"/>
          </ac:spMkLst>
        </pc:spChg>
        <pc:spChg chg="add">
          <ac:chgData name="YiYing Lin" userId="6f82af2594ff2e93" providerId="LiveId" clId="{E842E760-5309-4682-82C2-CCAC7FCE7C61}" dt="2018-11-22T00:52:17.938" v="748"/>
          <ac:spMkLst>
            <pc:docMk/>
            <pc:sldMk cId="836886095" sldId="263"/>
            <ac:spMk id="74" creationId="{C640C5E7-41FD-4E7E-BA08-68EF753A9853}"/>
          </ac:spMkLst>
        </pc:spChg>
        <pc:spChg chg="add">
          <ac:chgData name="YiYing Lin" userId="6f82af2594ff2e93" providerId="LiveId" clId="{E842E760-5309-4682-82C2-CCAC7FCE7C61}" dt="2018-11-22T00:52:17.938" v="748"/>
          <ac:spMkLst>
            <pc:docMk/>
            <pc:sldMk cId="836886095" sldId="263"/>
            <ac:spMk id="75" creationId="{31F89915-6BFE-4C97-BF94-78826C261928}"/>
          </ac:spMkLst>
        </pc:spChg>
        <pc:spChg chg="add">
          <ac:chgData name="YiYing Lin" userId="6f82af2594ff2e93" providerId="LiveId" clId="{E842E760-5309-4682-82C2-CCAC7FCE7C61}" dt="2018-11-22T00:52:17.938" v="748"/>
          <ac:spMkLst>
            <pc:docMk/>
            <pc:sldMk cId="836886095" sldId="263"/>
            <ac:spMk id="76" creationId="{EC116F67-6E65-4DB3-8D64-7315E4E45069}"/>
          </ac:spMkLst>
        </pc:spChg>
        <pc:spChg chg="add">
          <ac:chgData name="YiYing Lin" userId="6f82af2594ff2e93" providerId="LiveId" clId="{E842E760-5309-4682-82C2-CCAC7FCE7C61}" dt="2018-11-22T00:52:17.938" v="748"/>
          <ac:spMkLst>
            <pc:docMk/>
            <pc:sldMk cId="836886095" sldId="263"/>
            <ac:spMk id="77" creationId="{019EACEA-FF7D-43FC-B431-DDA9A3608862}"/>
          </ac:spMkLst>
        </pc:spChg>
        <pc:spChg chg="add">
          <ac:chgData name="YiYing Lin" userId="6f82af2594ff2e93" providerId="LiveId" clId="{E842E760-5309-4682-82C2-CCAC7FCE7C61}" dt="2018-11-22T00:52:17.938" v="748"/>
          <ac:spMkLst>
            <pc:docMk/>
            <pc:sldMk cId="836886095" sldId="263"/>
            <ac:spMk id="78" creationId="{A45D4AAF-2BFE-4A3F-AF2A-7635ECB8589A}"/>
          </ac:spMkLst>
        </pc:spChg>
        <pc:spChg chg="add">
          <ac:chgData name="YiYing Lin" userId="6f82af2594ff2e93" providerId="LiveId" clId="{E842E760-5309-4682-82C2-CCAC7FCE7C61}" dt="2018-11-22T00:52:17.938" v="748"/>
          <ac:spMkLst>
            <pc:docMk/>
            <pc:sldMk cId="836886095" sldId="263"/>
            <ac:spMk id="79" creationId="{F4ED7D7F-9B58-41CA-98A6-E736F0A16012}"/>
          </ac:spMkLst>
        </pc:spChg>
        <pc:spChg chg="add">
          <ac:chgData name="YiYing Lin" userId="6f82af2594ff2e93" providerId="LiveId" clId="{E842E760-5309-4682-82C2-CCAC7FCE7C61}" dt="2018-11-22T00:52:17.938" v="748"/>
          <ac:spMkLst>
            <pc:docMk/>
            <pc:sldMk cId="836886095" sldId="263"/>
            <ac:spMk id="80" creationId="{DDBE40EA-324A-421E-BD01-82C4F0D63499}"/>
          </ac:spMkLst>
        </pc:spChg>
        <pc:spChg chg="add">
          <ac:chgData name="YiYing Lin" userId="6f82af2594ff2e93" providerId="LiveId" clId="{E842E760-5309-4682-82C2-CCAC7FCE7C61}" dt="2018-11-22T00:52:17.938" v="748"/>
          <ac:spMkLst>
            <pc:docMk/>
            <pc:sldMk cId="836886095" sldId="263"/>
            <ac:spMk id="81" creationId="{82D7441D-278E-459D-9B95-15F96D16B240}"/>
          </ac:spMkLst>
        </pc:spChg>
        <pc:spChg chg="add">
          <ac:chgData name="YiYing Lin" userId="6f82af2594ff2e93" providerId="LiveId" clId="{E842E760-5309-4682-82C2-CCAC7FCE7C61}" dt="2018-11-22T00:52:17.938" v="748"/>
          <ac:spMkLst>
            <pc:docMk/>
            <pc:sldMk cId="836886095" sldId="263"/>
            <ac:spMk id="82" creationId="{AD68BC9A-2E17-45AA-9DF6-EA7CFC1245AC}"/>
          </ac:spMkLst>
        </pc:spChg>
        <pc:picChg chg="mod">
          <ac:chgData name="YiYing Lin" userId="6f82af2594ff2e93" providerId="LiveId" clId="{E842E760-5309-4682-82C2-CCAC7FCE7C61}" dt="2018-11-22T00:52:00.029" v="746" actId="1038"/>
          <ac:picMkLst>
            <pc:docMk/>
            <pc:sldMk cId="836886095" sldId="263"/>
            <ac:picMk id="5" creationId="{00000000-0000-0000-0000-000000000000}"/>
          </ac:picMkLst>
        </pc:picChg>
        <pc:picChg chg="mod modCrop">
          <ac:chgData name="YiYing Lin" userId="6f82af2594ff2e93" providerId="LiveId" clId="{E842E760-5309-4682-82C2-CCAC7FCE7C61}" dt="2018-11-22T00:52:11.207" v="747" actId="732"/>
          <ac:picMkLst>
            <pc:docMk/>
            <pc:sldMk cId="836886095" sldId="263"/>
            <ac:picMk id="6" creationId="{00000000-0000-0000-0000-000000000000}"/>
          </ac:picMkLst>
        </pc:picChg>
      </pc:sldChg>
      <pc:sldChg chg="del">
        <pc:chgData name="YiYing Lin" userId="6f82af2594ff2e93" providerId="LiveId" clId="{E842E760-5309-4682-82C2-CCAC7FCE7C61}" dt="2018-11-22T00:04:13.481" v="6" actId="2696"/>
        <pc:sldMkLst>
          <pc:docMk/>
          <pc:sldMk cId="2212349453" sldId="265"/>
        </pc:sldMkLst>
      </pc:sldChg>
      <pc:sldChg chg="addSp delSp modSp modTransition modAnim">
        <pc:chgData name="YiYing Lin" userId="6f82af2594ff2e93" providerId="LiveId" clId="{E842E760-5309-4682-82C2-CCAC7FCE7C61}" dt="2018-11-22T00:50:16.576" v="628" actId="1582"/>
        <pc:sldMkLst>
          <pc:docMk/>
          <pc:sldMk cId="3518907180" sldId="267"/>
        </pc:sldMkLst>
        <pc:spChg chg="mod">
          <ac:chgData name="YiYing Lin" userId="6f82af2594ff2e93" providerId="LiveId" clId="{E842E760-5309-4682-82C2-CCAC7FCE7C61}" dt="2018-11-22T00:45:25.492" v="591" actId="14100"/>
          <ac:spMkLst>
            <pc:docMk/>
            <pc:sldMk cId="3518907180" sldId="267"/>
            <ac:spMk id="3" creationId="{BC9F4259-CD7C-4E85-BECA-9C1B1851B1DC}"/>
          </ac:spMkLst>
        </pc:spChg>
        <pc:spChg chg="del mod">
          <ac:chgData name="YiYing Lin" userId="6f82af2594ff2e93" providerId="LiveId" clId="{E842E760-5309-4682-82C2-CCAC7FCE7C61}" dt="2018-11-22T00:47:05.257" v="601"/>
          <ac:spMkLst>
            <pc:docMk/>
            <pc:sldMk cId="3518907180" sldId="267"/>
            <ac:spMk id="11" creationId="{00000000-0000-0000-0000-000000000000}"/>
          </ac:spMkLst>
        </pc:spChg>
        <pc:spChg chg="del mod">
          <ac:chgData name="YiYing Lin" userId="6f82af2594ff2e93" providerId="LiveId" clId="{E842E760-5309-4682-82C2-CCAC7FCE7C61}" dt="2018-11-22T00:47:05.257" v="601"/>
          <ac:spMkLst>
            <pc:docMk/>
            <pc:sldMk cId="3518907180" sldId="267"/>
            <ac:spMk id="12" creationId="{00000000-0000-0000-0000-000000000000}"/>
          </ac:spMkLst>
        </pc:spChg>
        <pc:spChg chg="del mod">
          <ac:chgData name="YiYing Lin" userId="6f82af2594ff2e93" providerId="LiveId" clId="{E842E760-5309-4682-82C2-CCAC7FCE7C61}" dt="2018-11-22T00:47:05.257" v="601"/>
          <ac:spMkLst>
            <pc:docMk/>
            <pc:sldMk cId="3518907180" sldId="267"/>
            <ac:spMk id="13" creationId="{00000000-0000-0000-0000-000000000000}"/>
          </ac:spMkLst>
        </pc:spChg>
        <pc:spChg chg="del mod">
          <ac:chgData name="YiYing Lin" userId="6f82af2594ff2e93" providerId="LiveId" clId="{E842E760-5309-4682-82C2-CCAC7FCE7C61}" dt="2018-11-22T00:47:05.257" v="601"/>
          <ac:spMkLst>
            <pc:docMk/>
            <pc:sldMk cId="3518907180" sldId="267"/>
            <ac:spMk id="14" creationId="{00000000-0000-0000-0000-000000000000}"/>
          </ac:spMkLst>
        </pc:spChg>
        <pc:spChg chg="del mod">
          <ac:chgData name="YiYing Lin" userId="6f82af2594ff2e93" providerId="LiveId" clId="{E842E760-5309-4682-82C2-CCAC7FCE7C61}" dt="2018-11-22T00:47:05.257" v="601"/>
          <ac:spMkLst>
            <pc:docMk/>
            <pc:sldMk cId="3518907180" sldId="267"/>
            <ac:spMk id="15" creationId="{00000000-0000-0000-0000-000000000000}"/>
          </ac:spMkLst>
        </pc:spChg>
        <pc:spChg chg="del mod">
          <ac:chgData name="YiYing Lin" userId="6f82af2594ff2e93" providerId="LiveId" clId="{E842E760-5309-4682-82C2-CCAC7FCE7C61}" dt="2018-11-22T00:47:05.257" v="601"/>
          <ac:spMkLst>
            <pc:docMk/>
            <pc:sldMk cId="3518907180" sldId="267"/>
            <ac:spMk id="16" creationId="{00000000-0000-0000-0000-000000000000}"/>
          </ac:spMkLst>
        </pc:spChg>
        <pc:spChg chg="del mod">
          <ac:chgData name="YiYing Lin" userId="6f82af2594ff2e93" providerId="LiveId" clId="{E842E760-5309-4682-82C2-CCAC7FCE7C61}" dt="2018-11-22T00:47:05.257" v="601"/>
          <ac:spMkLst>
            <pc:docMk/>
            <pc:sldMk cId="3518907180" sldId="267"/>
            <ac:spMk id="29" creationId="{00000000-0000-0000-0000-000000000000}"/>
          </ac:spMkLst>
        </pc:spChg>
        <pc:spChg chg="del mod">
          <ac:chgData name="YiYing Lin" userId="6f82af2594ff2e93" providerId="LiveId" clId="{E842E760-5309-4682-82C2-CCAC7FCE7C61}" dt="2018-11-22T00:47:05.257" v="601"/>
          <ac:spMkLst>
            <pc:docMk/>
            <pc:sldMk cId="3518907180" sldId="267"/>
            <ac:spMk id="30" creationId="{00000000-0000-0000-0000-000000000000}"/>
          </ac:spMkLst>
        </pc:spChg>
        <pc:spChg chg="del mod">
          <ac:chgData name="YiYing Lin" userId="6f82af2594ff2e93" providerId="LiveId" clId="{E842E760-5309-4682-82C2-CCAC7FCE7C61}" dt="2018-11-22T00:47:05.257" v="601"/>
          <ac:spMkLst>
            <pc:docMk/>
            <pc:sldMk cId="3518907180" sldId="267"/>
            <ac:spMk id="31" creationId="{00000000-0000-0000-0000-000000000000}"/>
          </ac:spMkLst>
        </pc:spChg>
        <pc:spChg chg="del mod">
          <ac:chgData name="YiYing Lin" userId="6f82af2594ff2e93" providerId="LiveId" clId="{E842E760-5309-4682-82C2-CCAC7FCE7C61}" dt="2018-11-22T00:47:05.257" v="601"/>
          <ac:spMkLst>
            <pc:docMk/>
            <pc:sldMk cId="3518907180" sldId="267"/>
            <ac:spMk id="32" creationId="{00000000-0000-0000-0000-000000000000}"/>
          </ac:spMkLst>
        </pc:spChg>
        <pc:spChg chg="del mod">
          <ac:chgData name="YiYing Lin" userId="6f82af2594ff2e93" providerId="LiveId" clId="{E842E760-5309-4682-82C2-CCAC7FCE7C61}" dt="2018-11-22T00:47:05.257" v="601"/>
          <ac:spMkLst>
            <pc:docMk/>
            <pc:sldMk cId="3518907180" sldId="267"/>
            <ac:spMk id="33" creationId="{00000000-0000-0000-0000-000000000000}"/>
          </ac:spMkLst>
        </pc:spChg>
        <pc:spChg chg="del mod">
          <ac:chgData name="YiYing Lin" userId="6f82af2594ff2e93" providerId="LiveId" clId="{E842E760-5309-4682-82C2-CCAC7FCE7C61}" dt="2018-11-22T00:47:05.257" v="601"/>
          <ac:spMkLst>
            <pc:docMk/>
            <pc:sldMk cId="3518907180" sldId="267"/>
            <ac:spMk id="34" creationId="{00000000-0000-0000-0000-000000000000}"/>
          </ac:spMkLst>
        </pc:spChg>
        <pc:spChg chg="del mod">
          <ac:chgData name="YiYing Lin" userId="6f82af2594ff2e93" providerId="LiveId" clId="{E842E760-5309-4682-82C2-CCAC7FCE7C61}" dt="2018-11-22T00:47:05.257" v="601"/>
          <ac:spMkLst>
            <pc:docMk/>
            <pc:sldMk cId="3518907180" sldId="267"/>
            <ac:spMk id="35" creationId="{00000000-0000-0000-0000-000000000000}"/>
          </ac:spMkLst>
        </pc:spChg>
        <pc:spChg chg="del mod">
          <ac:chgData name="YiYing Lin" userId="6f82af2594ff2e93" providerId="LiveId" clId="{E842E760-5309-4682-82C2-CCAC7FCE7C61}" dt="2018-11-22T00:47:05.257" v="601"/>
          <ac:spMkLst>
            <pc:docMk/>
            <pc:sldMk cId="3518907180" sldId="267"/>
            <ac:spMk id="36" creationId="{00000000-0000-0000-0000-000000000000}"/>
          </ac:spMkLst>
        </pc:spChg>
        <pc:spChg chg="del mod">
          <ac:chgData name="YiYing Lin" userId="6f82af2594ff2e93" providerId="LiveId" clId="{E842E760-5309-4682-82C2-CCAC7FCE7C61}" dt="2018-11-22T00:47:05.257" v="601"/>
          <ac:spMkLst>
            <pc:docMk/>
            <pc:sldMk cId="3518907180" sldId="267"/>
            <ac:spMk id="37" creationId="{00000000-0000-0000-0000-000000000000}"/>
          </ac:spMkLst>
        </pc:spChg>
        <pc:spChg chg="del mod">
          <ac:chgData name="YiYing Lin" userId="6f82af2594ff2e93" providerId="LiveId" clId="{E842E760-5309-4682-82C2-CCAC7FCE7C61}" dt="2018-11-22T00:47:05.257" v="601"/>
          <ac:spMkLst>
            <pc:docMk/>
            <pc:sldMk cId="3518907180" sldId="267"/>
            <ac:spMk id="38" creationId="{00000000-0000-0000-0000-000000000000}"/>
          </ac:spMkLst>
        </pc:spChg>
        <pc:spChg chg="del mod">
          <ac:chgData name="YiYing Lin" userId="6f82af2594ff2e93" providerId="LiveId" clId="{E842E760-5309-4682-82C2-CCAC7FCE7C61}" dt="2018-11-22T00:47:05.257" v="601"/>
          <ac:spMkLst>
            <pc:docMk/>
            <pc:sldMk cId="3518907180" sldId="267"/>
            <ac:spMk id="39" creationId="{00000000-0000-0000-0000-000000000000}"/>
          </ac:spMkLst>
        </pc:spChg>
        <pc:spChg chg="del mod">
          <ac:chgData name="YiYing Lin" userId="6f82af2594ff2e93" providerId="LiveId" clId="{E842E760-5309-4682-82C2-CCAC7FCE7C61}" dt="2018-11-22T00:47:05.257" v="601"/>
          <ac:spMkLst>
            <pc:docMk/>
            <pc:sldMk cId="3518907180" sldId="267"/>
            <ac:spMk id="40" creationId="{00000000-0000-0000-0000-000000000000}"/>
          </ac:spMkLst>
        </pc:spChg>
        <pc:spChg chg="del mod">
          <ac:chgData name="YiYing Lin" userId="6f82af2594ff2e93" providerId="LiveId" clId="{E842E760-5309-4682-82C2-CCAC7FCE7C61}" dt="2018-11-22T00:47:05.257" v="601"/>
          <ac:spMkLst>
            <pc:docMk/>
            <pc:sldMk cId="3518907180" sldId="267"/>
            <ac:spMk id="41" creationId="{00000000-0000-0000-0000-000000000000}"/>
          </ac:spMkLst>
        </pc:spChg>
        <pc:spChg chg="del mod">
          <ac:chgData name="YiYing Lin" userId="6f82af2594ff2e93" providerId="LiveId" clId="{E842E760-5309-4682-82C2-CCAC7FCE7C61}" dt="2018-11-22T00:47:05.257" v="601"/>
          <ac:spMkLst>
            <pc:docMk/>
            <pc:sldMk cId="3518907180" sldId="267"/>
            <ac:spMk id="42" creationId="{00000000-0000-0000-0000-000000000000}"/>
          </ac:spMkLst>
        </pc:spChg>
        <pc:spChg chg="del mod">
          <ac:chgData name="YiYing Lin" userId="6f82af2594ff2e93" providerId="LiveId" clId="{E842E760-5309-4682-82C2-CCAC7FCE7C61}" dt="2018-11-22T00:47:05.257" v="601"/>
          <ac:spMkLst>
            <pc:docMk/>
            <pc:sldMk cId="3518907180" sldId="267"/>
            <ac:spMk id="43" creationId="{00000000-0000-0000-0000-000000000000}"/>
          </ac:spMkLst>
        </pc:spChg>
        <pc:spChg chg="del mod">
          <ac:chgData name="YiYing Lin" userId="6f82af2594ff2e93" providerId="LiveId" clId="{E842E760-5309-4682-82C2-CCAC7FCE7C61}" dt="2018-11-22T00:47:05.257" v="601"/>
          <ac:spMkLst>
            <pc:docMk/>
            <pc:sldMk cId="3518907180" sldId="267"/>
            <ac:spMk id="44" creationId="{00000000-0000-0000-0000-000000000000}"/>
          </ac:spMkLst>
        </pc:spChg>
        <pc:spChg chg="add del mod">
          <ac:chgData name="YiYing Lin" userId="6f82af2594ff2e93" providerId="LiveId" clId="{E842E760-5309-4682-82C2-CCAC7FCE7C61}" dt="2018-11-22T00:47:05.257" v="601"/>
          <ac:spMkLst>
            <pc:docMk/>
            <pc:sldMk cId="3518907180" sldId="267"/>
            <ac:spMk id="45" creationId="{00000000-0000-0000-0000-000000000000}"/>
          </ac:spMkLst>
        </pc:spChg>
        <pc:spChg chg="add del mod">
          <ac:chgData name="YiYing Lin" userId="6f82af2594ff2e93" providerId="LiveId" clId="{E842E760-5309-4682-82C2-CCAC7FCE7C61}" dt="2018-11-22T00:47:05.257" v="601"/>
          <ac:spMkLst>
            <pc:docMk/>
            <pc:sldMk cId="3518907180" sldId="267"/>
            <ac:spMk id="46" creationId="{00000000-0000-0000-0000-000000000000}"/>
          </ac:spMkLst>
        </pc:spChg>
        <pc:spChg chg="add del mod">
          <ac:chgData name="YiYing Lin" userId="6f82af2594ff2e93" providerId="LiveId" clId="{E842E760-5309-4682-82C2-CCAC7FCE7C61}" dt="2018-11-22T00:46:41.017" v="599" actId="571"/>
          <ac:spMkLst>
            <pc:docMk/>
            <pc:sldMk cId="3518907180" sldId="267"/>
            <ac:spMk id="47" creationId="{611FBB7B-5DD0-4C07-A20E-33E817148708}"/>
          </ac:spMkLst>
        </pc:spChg>
        <pc:spChg chg="add del mod">
          <ac:chgData name="YiYing Lin" userId="6f82af2594ff2e93" providerId="LiveId" clId="{E842E760-5309-4682-82C2-CCAC7FCE7C61}" dt="2018-11-22T00:46:41.017" v="599" actId="571"/>
          <ac:spMkLst>
            <pc:docMk/>
            <pc:sldMk cId="3518907180" sldId="267"/>
            <ac:spMk id="48" creationId="{998E5F3A-C5BF-46A2-93D4-62B2B3D52279}"/>
          </ac:spMkLst>
        </pc:spChg>
        <pc:spChg chg="add del mod">
          <ac:chgData name="YiYing Lin" userId="6f82af2594ff2e93" providerId="LiveId" clId="{E842E760-5309-4682-82C2-CCAC7FCE7C61}" dt="2018-11-22T00:46:41.017" v="599" actId="571"/>
          <ac:spMkLst>
            <pc:docMk/>
            <pc:sldMk cId="3518907180" sldId="267"/>
            <ac:spMk id="49" creationId="{7DF1FA7C-C4D7-45F9-8E6C-FB37CC9C509D}"/>
          </ac:spMkLst>
        </pc:spChg>
        <pc:spChg chg="add del mod">
          <ac:chgData name="YiYing Lin" userId="6f82af2594ff2e93" providerId="LiveId" clId="{E842E760-5309-4682-82C2-CCAC7FCE7C61}" dt="2018-11-22T00:46:41.017" v="599" actId="571"/>
          <ac:spMkLst>
            <pc:docMk/>
            <pc:sldMk cId="3518907180" sldId="267"/>
            <ac:spMk id="50" creationId="{480A40C3-C81A-4783-BD9D-5086AA4E2D64}"/>
          </ac:spMkLst>
        </pc:spChg>
        <pc:spChg chg="add del mod">
          <ac:chgData name="YiYing Lin" userId="6f82af2594ff2e93" providerId="LiveId" clId="{E842E760-5309-4682-82C2-CCAC7FCE7C61}" dt="2018-11-22T00:46:41.017" v="599" actId="571"/>
          <ac:spMkLst>
            <pc:docMk/>
            <pc:sldMk cId="3518907180" sldId="267"/>
            <ac:spMk id="51" creationId="{88AE94F5-4381-4773-BA30-DFD2CCA6E1D5}"/>
          </ac:spMkLst>
        </pc:spChg>
        <pc:spChg chg="add del mod">
          <ac:chgData name="YiYing Lin" userId="6f82af2594ff2e93" providerId="LiveId" clId="{E842E760-5309-4682-82C2-CCAC7FCE7C61}" dt="2018-11-22T00:46:41.017" v="599" actId="571"/>
          <ac:spMkLst>
            <pc:docMk/>
            <pc:sldMk cId="3518907180" sldId="267"/>
            <ac:spMk id="52" creationId="{1A58FD69-04F6-47EB-9F31-96AC6B5F2AB2}"/>
          </ac:spMkLst>
        </pc:spChg>
        <pc:spChg chg="add del mod">
          <ac:chgData name="YiYing Lin" userId="6f82af2594ff2e93" providerId="LiveId" clId="{E842E760-5309-4682-82C2-CCAC7FCE7C61}" dt="2018-11-22T00:46:41.017" v="599" actId="571"/>
          <ac:spMkLst>
            <pc:docMk/>
            <pc:sldMk cId="3518907180" sldId="267"/>
            <ac:spMk id="53" creationId="{E6775148-4EFD-425F-9CB0-CDC91AE4018E}"/>
          </ac:spMkLst>
        </pc:spChg>
        <pc:spChg chg="add del mod">
          <ac:chgData name="YiYing Lin" userId="6f82af2594ff2e93" providerId="LiveId" clId="{E842E760-5309-4682-82C2-CCAC7FCE7C61}" dt="2018-11-22T00:46:41.017" v="599" actId="571"/>
          <ac:spMkLst>
            <pc:docMk/>
            <pc:sldMk cId="3518907180" sldId="267"/>
            <ac:spMk id="54" creationId="{BCDBA355-9701-4605-B018-C06153FAC165}"/>
          </ac:spMkLst>
        </pc:spChg>
        <pc:spChg chg="add del mod">
          <ac:chgData name="YiYing Lin" userId="6f82af2594ff2e93" providerId="LiveId" clId="{E842E760-5309-4682-82C2-CCAC7FCE7C61}" dt="2018-11-22T00:46:41.017" v="599" actId="571"/>
          <ac:spMkLst>
            <pc:docMk/>
            <pc:sldMk cId="3518907180" sldId="267"/>
            <ac:spMk id="55" creationId="{6A16284F-B478-4E17-822C-7A16B9E68348}"/>
          </ac:spMkLst>
        </pc:spChg>
        <pc:spChg chg="add del mod">
          <ac:chgData name="YiYing Lin" userId="6f82af2594ff2e93" providerId="LiveId" clId="{E842E760-5309-4682-82C2-CCAC7FCE7C61}" dt="2018-11-22T00:46:41.017" v="599" actId="571"/>
          <ac:spMkLst>
            <pc:docMk/>
            <pc:sldMk cId="3518907180" sldId="267"/>
            <ac:spMk id="56" creationId="{165C883B-4C10-4CA4-AE5E-5A977A84A6BD}"/>
          </ac:spMkLst>
        </pc:spChg>
        <pc:spChg chg="add del mod">
          <ac:chgData name="YiYing Lin" userId="6f82af2594ff2e93" providerId="LiveId" clId="{E842E760-5309-4682-82C2-CCAC7FCE7C61}" dt="2018-11-22T00:46:41.017" v="599" actId="571"/>
          <ac:spMkLst>
            <pc:docMk/>
            <pc:sldMk cId="3518907180" sldId="267"/>
            <ac:spMk id="57" creationId="{F337CEAD-B765-4C5B-AFE4-EC43BB54DA6C}"/>
          </ac:spMkLst>
        </pc:spChg>
        <pc:spChg chg="add del mod">
          <ac:chgData name="YiYing Lin" userId="6f82af2594ff2e93" providerId="LiveId" clId="{E842E760-5309-4682-82C2-CCAC7FCE7C61}" dt="2018-11-22T00:46:41.017" v="599" actId="571"/>
          <ac:spMkLst>
            <pc:docMk/>
            <pc:sldMk cId="3518907180" sldId="267"/>
            <ac:spMk id="58" creationId="{F1279BC9-4F24-455D-90E5-54D5FFAFABB3}"/>
          </ac:spMkLst>
        </pc:spChg>
        <pc:spChg chg="add del mod">
          <ac:chgData name="YiYing Lin" userId="6f82af2594ff2e93" providerId="LiveId" clId="{E842E760-5309-4682-82C2-CCAC7FCE7C61}" dt="2018-11-22T00:46:41.017" v="599" actId="571"/>
          <ac:spMkLst>
            <pc:docMk/>
            <pc:sldMk cId="3518907180" sldId="267"/>
            <ac:spMk id="59" creationId="{83CCA5EC-22D5-444C-9119-541885B9E94F}"/>
          </ac:spMkLst>
        </pc:spChg>
        <pc:spChg chg="add del mod">
          <ac:chgData name="YiYing Lin" userId="6f82af2594ff2e93" providerId="LiveId" clId="{E842E760-5309-4682-82C2-CCAC7FCE7C61}" dt="2018-11-22T00:46:41.017" v="599" actId="571"/>
          <ac:spMkLst>
            <pc:docMk/>
            <pc:sldMk cId="3518907180" sldId="267"/>
            <ac:spMk id="60" creationId="{80E5F50E-7554-4ABD-934A-C7C3C6383CD2}"/>
          </ac:spMkLst>
        </pc:spChg>
        <pc:spChg chg="add del mod">
          <ac:chgData name="YiYing Lin" userId="6f82af2594ff2e93" providerId="LiveId" clId="{E842E760-5309-4682-82C2-CCAC7FCE7C61}" dt="2018-11-22T00:46:41.017" v="599" actId="571"/>
          <ac:spMkLst>
            <pc:docMk/>
            <pc:sldMk cId="3518907180" sldId="267"/>
            <ac:spMk id="61" creationId="{4010CC4D-4871-4291-8219-6AA5D57C2587}"/>
          </ac:spMkLst>
        </pc:spChg>
        <pc:spChg chg="add del mod">
          <ac:chgData name="YiYing Lin" userId="6f82af2594ff2e93" providerId="LiveId" clId="{E842E760-5309-4682-82C2-CCAC7FCE7C61}" dt="2018-11-22T00:46:41.017" v="599" actId="571"/>
          <ac:spMkLst>
            <pc:docMk/>
            <pc:sldMk cId="3518907180" sldId="267"/>
            <ac:spMk id="62" creationId="{EAB347A8-3084-4548-A49B-3C069B57508A}"/>
          </ac:spMkLst>
        </pc:spChg>
        <pc:spChg chg="add del mod">
          <ac:chgData name="YiYing Lin" userId="6f82af2594ff2e93" providerId="LiveId" clId="{E842E760-5309-4682-82C2-CCAC7FCE7C61}" dt="2018-11-22T00:46:41.017" v="599" actId="571"/>
          <ac:spMkLst>
            <pc:docMk/>
            <pc:sldMk cId="3518907180" sldId="267"/>
            <ac:spMk id="63" creationId="{88313A4B-69ED-43E0-B658-40AD7C5EA2AC}"/>
          </ac:spMkLst>
        </pc:spChg>
        <pc:spChg chg="add del mod">
          <ac:chgData name="YiYing Lin" userId="6f82af2594ff2e93" providerId="LiveId" clId="{E842E760-5309-4682-82C2-CCAC7FCE7C61}" dt="2018-11-22T00:46:41.017" v="599" actId="571"/>
          <ac:spMkLst>
            <pc:docMk/>
            <pc:sldMk cId="3518907180" sldId="267"/>
            <ac:spMk id="64" creationId="{FD951ADF-8251-4531-8A81-2EA950A55E9A}"/>
          </ac:spMkLst>
        </pc:spChg>
        <pc:spChg chg="add del mod">
          <ac:chgData name="YiYing Lin" userId="6f82af2594ff2e93" providerId="LiveId" clId="{E842E760-5309-4682-82C2-CCAC7FCE7C61}" dt="2018-11-22T00:46:41.017" v="599" actId="571"/>
          <ac:spMkLst>
            <pc:docMk/>
            <pc:sldMk cId="3518907180" sldId="267"/>
            <ac:spMk id="65" creationId="{3121675E-F482-41B0-AA68-CB71B1BC79DD}"/>
          </ac:spMkLst>
        </pc:spChg>
        <pc:spChg chg="add del mod">
          <ac:chgData name="YiYing Lin" userId="6f82af2594ff2e93" providerId="LiveId" clId="{E842E760-5309-4682-82C2-CCAC7FCE7C61}" dt="2018-11-22T00:46:41.017" v="599" actId="571"/>
          <ac:spMkLst>
            <pc:docMk/>
            <pc:sldMk cId="3518907180" sldId="267"/>
            <ac:spMk id="66" creationId="{9956C292-7BE8-4E27-803D-5505BD7B4183}"/>
          </ac:spMkLst>
        </pc:spChg>
        <pc:spChg chg="add del mod">
          <ac:chgData name="YiYing Lin" userId="6f82af2594ff2e93" providerId="LiveId" clId="{E842E760-5309-4682-82C2-CCAC7FCE7C61}" dt="2018-11-22T00:46:41.017" v="599" actId="571"/>
          <ac:spMkLst>
            <pc:docMk/>
            <pc:sldMk cId="3518907180" sldId="267"/>
            <ac:spMk id="67" creationId="{05B16EA5-F955-4A3E-BAFA-8FA6678D2518}"/>
          </ac:spMkLst>
        </pc:spChg>
        <pc:spChg chg="add del mod">
          <ac:chgData name="YiYing Lin" userId="6f82af2594ff2e93" providerId="LiveId" clId="{E842E760-5309-4682-82C2-CCAC7FCE7C61}" dt="2018-11-22T00:46:41.017" v="599" actId="571"/>
          <ac:spMkLst>
            <pc:docMk/>
            <pc:sldMk cId="3518907180" sldId="267"/>
            <ac:spMk id="68" creationId="{713B3893-F095-4EE7-804A-4A61BD361546}"/>
          </ac:spMkLst>
        </pc:spChg>
        <pc:spChg chg="add del mod">
          <ac:chgData name="YiYing Lin" userId="6f82af2594ff2e93" providerId="LiveId" clId="{E842E760-5309-4682-82C2-CCAC7FCE7C61}" dt="2018-11-22T00:46:41.017" v="599" actId="571"/>
          <ac:spMkLst>
            <pc:docMk/>
            <pc:sldMk cId="3518907180" sldId="267"/>
            <ac:spMk id="69" creationId="{75FF095A-A0FC-4172-91CC-84A38FA3B5F9}"/>
          </ac:spMkLst>
        </pc:spChg>
        <pc:spChg chg="add del mod">
          <ac:chgData name="YiYing Lin" userId="6f82af2594ff2e93" providerId="LiveId" clId="{E842E760-5309-4682-82C2-CCAC7FCE7C61}" dt="2018-11-22T00:50:16.576" v="628" actId="1582"/>
          <ac:spMkLst>
            <pc:docMk/>
            <pc:sldMk cId="3518907180" sldId="267"/>
            <ac:spMk id="70" creationId="{C739AF5D-E6E5-46C1-838D-5E7CE37C056B}"/>
          </ac:spMkLst>
        </pc:spChg>
        <pc:spChg chg="add del mod">
          <ac:chgData name="YiYing Lin" userId="6f82af2594ff2e93" providerId="LiveId" clId="{E842E760-5309-4682-82C2-CCAC7FCE7C61}" dt="2018-11-22T00:50:16.576" v="628" actId="1582"/>
          <ac:spMkLst>
            <pc:docMk/>
            <pc:sldMk cId="3518907180" sldId="267"/>
            <ac:spMk id="71" creationId="{B0EC8FD9-69F0-4D1A-AEF0-5CD54BB959BE}"/>
          </ac:spMkLst>
        </pc:spChg>
        <pc:spChg chg="add del mod">
          <ac:chgData name="YiYing Lin" userId="6f82af2594ff2e93" providerId="LiveId" clId="{E842E760-5309-4682-82C2-CCAC7FCE7C61}" dt="2018-11-22T00:50:16.576" v="628" actId="1582"/>
          <ac:spMkLst>
            <pc:docMk/>
            <pc:sldMk cId="3518907180" sldId="267"/>
            <ac:spMk id="72" creationId="{52B3E4CA-D8EE-458B-982F-4124688C2A0D}"/>
          </ac:spMkLst>
        </pc:spChg>
        <pc:spChg chg="add del mod">
          <ac:chgData name="YiYing Lin" userId="6f82af2594ff2e93" providerId="LiveId" clId="{E842E760-5309-4682-82C2-CCAC7FCE7C61}" dt="2018-11-22T00:50:16.576" v="628" actId="1582"/>
          <ac:spMkLst>
            <pc:docMk/>
            <pc:sldMk cId="3518907180" sldId="267"/>
            <ac:spMk id="73" creationId="{4E4B6D6C-431F-4B61-99F2-382CE9AABA0F}"/>
          </ac:spMkLst>
        </pc:spChg>
        <pc:spChg chg="add del mod">
          <ac:chgData name="YiYing Lin" userId="6f82af2594ff2e93" providerId="LiveId" clId="{E842E760-5309-4682-82C2-CCAC7FCE7C61}" dt="2018-11-22T00:50:16.576" v="628" actId="1582"/>
          <ac:spMkLst>
            <pc:docMk/>
            <pc:sldMk cId="3518907180" sldId="267"/>
            <ac:spMk id="74" creationId="{54ADB475-1883-4950-8183-E151779B065D}"/>
          </ac:spMkLst>
        </pc:spChg>
        <pc:spChg chg="add del mod">
          <ac:chgData name="YiYing Lin" userId="6f82af2594ff2e93" providerId="LiveId" clId="{E842E760-5309-4682-82C2-CCAC7FCE7C61}" dt="2018-11-22T00:50:16.576" v="628" actId="1582"/>
          <ac:spMkLst>
            <pc:docMk/>
            <pc:sldMk cId="3518907180" sldId="267"/>
            <ac:spMk id="75" creationId="{FEA9DC2B-9E13-4D5D-943A-36F76E6CE692}"/>
          </ac:spMkLst>
        </pc:spChg>
        <pc:spChg chg="add del mod">
          <ac:chgData name="YiYing Lin" userId="6f82af2594ff2e93" providerId="LiveId" clId="{E842E760-5309-4682-82C2-CCAC7FCE7C61}" dt="2018-11-22T00:50:16.576" v="628" actId="1582"/>
          <ac:spMkLst>
            <pc:docMk/>
            <pc:sldMk cId="3518907180" sldId="267"/>
            <ac:spMk id="76" creationId="{75C77ABA-2953-4028-ABD0-512A45AD2854}"/>
          </ac:spMkLst>
        </pc:spChg>
        <pc:spChg chg="add del mod">
          <ac:chgData name="YiYing Lin" userId="6f82af2594ff2e93" providerId="LiveId" clId="{E842E760-5309-4682-82C2-CCAC7FCE7C61}" dt="2018-11-22T00:50:16.576" v="628" actId="1582"/>
          <ac:spMkLst>
            <pc:docMk/>
            <pc:sldMk cId="3518907180" sldId="267"/>
            <ac:spMk id="77" creationId="{0360DB01-BA72-46B7-B271-BD7121B1E69E}"/>
          </ac:spMkLst>
        </pc:spChg>
        <pc:spChg chg="add del mod">
          <ac:chgData name="YiYing Lin" userId="6f82af2594ff2e93" providerId="LiveId" clId="{E842E760-5309-4682-82C2-CCAC7FCE7C61}" dt="2018-11-22T00:50:16.576" v="628" actId="1582"/>
          <ac:spMkLst>
            <pc:docMk/>
            <pc:sldMk cId="3518907180" sldId="267"/>
            <ac:spMk id="78" creationId="{C2B36C3E-D8C4-4415-BA85-46E45AD93331}"/>
          </ac:spMkLst>
        </pc:spChg>
        <pc:spChg chg="add del mod">
          <ac:chgData name="YiYing Lin" userId="6f82af2594ff2e93" providerId="LiveId" clId="{E842E760-5309-4682-82C2-CCAC7FCE7C61}" dt="2018-11-22T00:50:16.576" v="628" actId="1582"/>
          <ac:spMkLst>
            <pc:docMk/>
            <pc:sldMk cId="3518907180" sldId="267"/>
            <ac:spMk id="79" creationId="{514267CD-2EC4-4C03-BB51-DAB86F8478E8}"/>
          </ac:spMkLst>
        </pc:spChg>
        <pc:spChg chg="add del mod">
          <ac:chgData name="YiYing Lin" userId="6f82af2594ff2e93" providerId="LiveId" clId="{E842E760-5309-4682-82C2-CCAC7FCE7C61}" dt="2018-11-22T00:50:16.576" v="628" actId="1582"/>
          <ac:spMkLst>
            <pc:docMk/>
            <pc:sldMk cId="3518907180" sldId="267"/>
            <ac:spMk id="80" creationId="{706ABFD0-522F-4B85-BC6D-38D6B1BF64A3}"/>
          </ac:spMkLst>
        </pc:spChg>
        <pc:spChg chg="add del mod">
          <ac:chgData name="YiYing Lin" userId="6f82af2594ff2e93" providerId="LiveId" clId="{E842E760-5309-4682-82C2-CCAC7FCE7C61}" dt="2018-11-22T00:50:16.576" v="628" actId="1582"/>
          <ac:spMkLst>
            <pc:docMk/>
            <pc:sldMk cId="3518907180" sldId="267"/>
            <ac:spMk id="81" creationId="{2129DBD0-268B-47CD-891D-16BB4F3979C4}"/>
          </ac:spMkLst>
        </pc:spChg>
        <pc:spChg chg="add del mod">
          <ac:chgData name="YiYing Lin" userId="6f82af2594ff2e93" providerId="LiveId" clId="{E842E760-5309-4682-82C2-CCAC7FCE7C61}" dt="2018-11-22T00:50:16.576" v="628" actId="1582"/>
          <ac:spMkLst>
            <pc:docMk/>
            <pc:sldMk cId="3518907180" sldId="267"/>
            <ac:spMk id="82" creationId="{8E569F38-8837-4899-B9B4-D6254DC02DD8}"/>
          </ac:spMkLst>
        </pc:spChg>
        <pc:spChg chg="add del mod">
          <ac:chgData name="YiYing Lin" userId="6f82af2594ff2e93" providerId="LiveId" clId="{E842E760-5309-4682-82C2-CCAC7FCE7C61}" dt="2018-11-22T00:50:16.576" v="628" actId="1582"/>
          <ac:spMkLst>
            <pc:docMk/>
            <pc:sldMk cId="3518907180" sldId="267"/>
            <ac:spMk id="83" creationId="{A85E2A14-2BDF-41A3-A7E5-A5DCAD15C38C}"/>
          </ac:spMkLst>
        </pc:spChg>
        <pc:spChg chg="add del mod">
          <ac:chgData name="YiYing Lin" userId="6f82af2594ff2e93" providerId="LiveId" clId="{E842E760-5309-4682-82C2-CCAC7FCE7C61}" dt="2018-11-22T00:50:16.576" v="628" actId="1582"/>
          <ac:spMkLst>
            <pc:docMk/>
            <pc:sldMk cId="3518907180" sldId="267"/>
            <ac:spMk id="84" creationId="{82678EB5-D29D-4AF2-A5BA-FCA0F0B97AAA}"/>
          </ac:spMkLst>
        </pc:spChg>
        <pc:spChg chg="add del mod">
          <ac:chgData name="YiYing Lin" userId="6f82af2594ff2e93" providerId="LiveId" clId="{E842E760-5309-4682-82C2-CCAC7FCE7C61}" dt="2018-11-22T00:50:16.576" v="628" actId="1582"/>
          <ac:spMkLst>
            <pc:docMk/>
            <pc:sldMk cId="3518907180" sldId="267"/>
            <ac:spMk id="85" creationId="{7CBD8DD9-76CD-4F83-A5D1-04020421795B}"/>
          </ac:spMkLst>
        </pc:spChg>
        <pc:spChg chg="add del mod">
          <ac:chgData name="YiYing Lin" userId="6f82af2594ff2e93" providerId="LiveId" clId="{E842E760-5309-4682-82C2-CCAC7FCE7C61}" dt="2018-11-22T00:50:16.576" v="628" actId="1582"/>
          <ac:spMkLst>
            <pc:docMk/>
            <pc:sldMk cId="3518907180" sldId="267"/>
            <ac:spMk id="86" creationId="{30B70D0E-6A8C-478E-BCE8-6CADAD69914F}"/>
          </ac:spMkLst>
        </pc:spChg>
        <pc:spChg chg="add del mod">
          <ac:chgData name="YiYing Lin" userId="6f82af2594ff2e93" providerId="LiveId" clId="{E842E760-5309-4682-82C2-CCAC7FCE7C61}" dt="2018-11-22T00:50:16.576" v="628" actId="1582"/>
          <ac:spMkLst>
            <pc:docMk/>
            <pc:sldMk cId="3518907180" sldId="267"/>
            <ac:spMk id="87" creationId="{6FFD85CE-7EE4-455B-B375-656EE14DE1B9}"/>
          </ac:spMkLst>
        </pc:spChg>
        <pc:spChg chg="add del mod">
          <ac:chgData name="YiYing Lin" userId="6f82af2594ff2e93" providerId="LiveId" clId="{E842E760-5309-4682-82C2-CCAC7FCE7C61}" dt="2018-11-22T00:50:16.576" v="628" actId="1582"/>
          <ac:spMkLst>
            <pc:docMk/>
            <pc:sldMk cId="3518907180" sldId="267"/>
            <ac:spMk id="88" creationId="{7964F39A-8209-4E2A-9FA9-CB3E8910A6BD}"/>
          </ac:spMkLst>
        </pc:spChg>
        <pc:spChg chg="add del mod">
          <ac:chgData name="YiYing Lin" userId="6f82af2594ff2e93" providerId="LiveId" clId="{E842E760-5309-4682-82C2-CCAC7FCE7C61}" dt="2018-11-22T00:50:16.576" v="628" actId="1582"/>
          <ac:spMkLst>
            <pc:docMk/>
            <pc:sldMk cId="3518907180" sldId="267"/>
            <ac:spMk id="89" creationId="{2F2AE3D9-314C-432B-AE54-FDDABE1DC00F}"/>
          </ac:spMkLst>
        </pc:spChg>
        <pc:spChg chg="add del mod">
          <ac:chgData name="YiYing Lin" userId="6f82af2594ff2e93" providerId="LiveId" clId="{E842E760-5309-4682-82C2-CCAC7FCE7C61}" dt="2018-11-22T00:50:16.576" v="628" actId="1582"/>
          <ac:spMkLst>
            <pc:docMk/>
            <pc:sldMk cId="3518907180" sldId="267"/>
            <ac:spMk id="90" creationId="{E92652E5-F7C6-4B2A-A445-794A09E40E7F}"/>
          </ac:spMkLst>
        </pc:spChg>
        <pc:spChg chg="add del mod">
          <ac:chgData name="YiYing Lin" userId="6f82af2594ff2e93" providerId="LiveId" clId="{E842E760-5309-4682-82C2-CCAC7FCE7C61}" dt="2018-11-22T00:50:16.576" v="628" actId="1582"/>
          <ac:spMkLst>
            <pc:docMk/>
            <pc:sldMk cId="3518907180" sldId="267"/>
            <ac:spMk id="91" creationId="{49A7E796-1623-43DB-B5E3-EA08DA89DC1F}"/>
          </ac:spMkLst>
        </pc:spChg>
        <pc:spChg chg="add del mod">
          <ac:chgData name="YiYing Lin" userId="6f82af2594ff2e93" providerId="LiveId" clId="{E842E760-5309-4682-82C2-CCAC7FCE7C61}" dt="2018-11-22T00:50:16.576" v="628" actId="1582"/>
          <ac:spMkLst>
            <pc:docMk/>
            <pc:sldMk cId="3518907180" sldId="267"/>
            <ac:spMk id="92" creationId="{6515755B-59AF-41E8-AE21-28BA27FFF08F}"/>
          </ac:spMkLst>
        </pc:spChg>
        <pc:spChg chg="add del mod">
          <ac:chgData name="YiYing Lin" userId="6f82af2594ff2e93" providerId="LiveId" clId="{E842E760-5309-4682-82C2-CCAC7FCE7C61}" dt="2018-11-22T00:50:16.576" v="628" actId="1582"/>
          <ac:spMkLst>
            <pc:docMk/>
            <pc:sldMk cId="3518907180" sldId="267"/>
            <ac:spMk id="93" creationId="{577EC0E0-5B1D-4EAF-8080-097CB45C4B69}"/>
          </ac:spMkLst>
        </pc:spChg>
        <pc:graphicFrameChg chg="mod modGraphic">
          <ac:chgData name="YiYing Lin" userId="6f82af2594ff2e93" providerId="LiveId" clId="{E842E760-5309-4682-82C2-CCAC7FCE7C61}" dt="2018-11-22T00:48:36.949" v="615"/>
          <ac:graphicFrameMkLst>
            <pc:docMk/>
            <pc:sldMk cId="3518907180" sldId="267"/>
            <ac:graphicFrameMk id="10" creationId="{00000000-0000-0000-0000-000000000000}"/>
          </ac:graphicFrameMkLst>
        </pc:graphicFrameChg>
      </pc:sldChg>
      <pc:sldChg chg="addSp delSp modSp modTransition addAnim delAnim modAnim">
        <pc:chgData name="YiYing Lin" userId="6f82af2594ff2e93" providerId="LiveId" clId="{E842E760-5309-4682-82C2-CCAC7FCE7C61}" dt="2018-11-22T00:45:30.448" v="592" actId="14100"/>
        <pc:sldMkLst>
          <pc:docMk/>
          <pc:sldMk cId="1107717297" sldId="268"/>
        </pc:sldMkLst>
        <pc:spChg chg="mod">
          <ac:chgData name="YiYing Lin" userId="6f82af2594ff2e93" providerId="LiveId" clId="{E842E760-5309-4682-82C2-CCAC7FCE7C61}" dt="2018-11-22T00:45:30.448" v="592" actId="14100"/>
          <ac:spMkLst>
            <pc:docMk/>
            <pc:sldMk cId="1107717297" sldId="268"/>
            <ac:spMk id="3" creationId="{2C0A20DA-682B-4239-AF32-473B9E0273BF}"/>
          </ac:spMkLst>
        </pc:spChg>
        <pc:spChg chg="mod">
          <ac:chgData name="YiYing Lin" userId="6f82af2594ff2e93" providerId="LiveId" clId="{E842E760-5309-4682-82C2-CCAC7FCE7C61}" dt="2018-11-22T00:38:53.883" v="559" actId="408"/>
          <ac:spMkLst>
            <pc:docMk/>
            <pc:sldMk cId="1107717297" sldId="268"/>
            <ac:spMk id="4" creationId="{00000000-0000-0000-0000-000000000000}"/>
          </ac:spMkLst>
        </pc:spChg>
        <pc:spChg chg="del mod">
          <ac:chgData name="YiYing Lin" userId="6f82af2594ff2e93" providerId="LiveId" clId="{E842E760-5309-4682-82C2-CCAC7FCE7C61}" dt="2018-11-22T00:38:43.730" v="555" actId="478"/>
          <ac:spMkLst>
            <pc:docMk/>
            <pc:sldMk cId="1107717297" sldId="268"/>
            <ac:spMk id="5" creationId="{00000000-0000-0000-0000-000000000000}"/>
          </ac:spMkLst>
        </pc:spChg>
        <pc:spChg chg="add del mod">
          <ac:chgData name="YiYing Lin" userId="6f82af2594ff2e93" providerId="LiveId" clId="{E842E760-5309-4682-82C2-CCAC7FCE7C61}" dt="2018-11-22T00:38:39.814" v="554" actId="478"/>
          <ac:spMkLst>
            <pc:docMk/>
            <pc:sldMk cId="1107717297" sldId="268"/>
            <ac:spMk id="6" creationId="{00000000-0000-0000-0000-000000000000}"/>
          </ac:spMkLst>
        </pc:spChg>
        <pc:spChg chg="mod">
          <ac:chgData name="YiYing Lin" userId="6f82af2594ff2e93" providerId="LiveId" clId="{E842E760-5309-4682-82C2-CCAC7FCE7C61}" dt="2018-11-22T00:38:53.883" v="559" actId="408"/>
          <ac:spMkLst>
            <pc:docMk/>
            <pc:sldMk cId="1107717297" sldId="268"/>
            <ac:spMk id="7" creationId="{00000000-0000-0000-0000-000000000000}"/>
          </ac:spMkLst>
        </pc:spChg>
        <pc:spChg chg="del mod">
          <ac:chgData name="YiYing Lin" userId="6f82af2594ff2e93" providerId="LiveId" clId="{E842E760-5309-4682-82C2-CCAC7FCE7C61}" dt="2018-11-22T00:38:38.023" v="553" actId="478"/>
          <ac:spMkLst>
            <pc:docMk/>
            <pc:sldMk cId="1107717297" sldId="268"/>
            <ac:spMk id="8" creationId="{00000000-0000-0000-0000-000000000000}"/>
          </ac:spMkLst>
        </pc:spChg>
        <pc:spChg chg="del mod">
          <ac:chgData name="YiYing Lin" userId="6f82af2594ff2e93" providerId="LiveId" clId="{E842E760-5309-4682-82C2-CCAC7FCE7C61}" dt="2018-11-22T00:38:24.711" v="548" actId="478"/>
          <ac:spMkLst>
            <pc:docMk/>
            <pc:sldMk cId="1107717297" sldId="268"/>
            <ac:spMk id="9" creationId="{00000000-0000-0000-0000-000000000000}"/>
          </ac:spMkLst>
        </pc:spChg>
        <pc:spChg chg="mod">
          <ac:chgData name="YiYing Lin" userId="6f82af2594ff2e93" providerId="LiveId" clId="{E842E760-5309-4682-82C2-CCAC7FCE7C61}" dt="2018-11-22T00:39:12.608" v="561" actId="554"/>
          <ac:spMkLst>
            <pc:docMk/>
            <pc:sldMk cId="1107717297" sldId="268"/>
            <ac:spMk id="11" creationId="{00000000-0000-0000-0000-000000000000}"/>
          </ac:spMkLst>
        </pc:spChg>
        <pc:spChg chg="del mod">
          <ac:chgData name="YiYing Lin" userId="6f82af2594ff2e93" providerId="LiveId" clId="{E842E760-5309-4682-82C2-CCAC7FCE7C61}" dt="2018-11-22T00:37:38.468" v="540" actId="478"/>
          <ac:spMkLst>
            <pc:docMk/>
            <pc:sldMk cId="1107717297" sldId="268"/>
            <ac:spMk id="12" creationId="{00000000-0000-0000-0000-000000000000}"/>
          </ac:spMkLst>
        </pc:spChg>
        <pc:spChg chg="mod">
          <ac:chgData name="YiYing Lin" userId="6f82af2594ff2e93" providerId="LiveId" clId="{E842E760-5309-4682-82C2-CCAC7FCE7C61}" dt="2018-11-22T00:39:12.608" v="561" actId="554"/>
          <ac:spMkLst>
            <pc:docMk/>
            <pc:sldMk cId="1107717297" sldId="268"/>
            <ac:spMk id="13" creationId="{00000000-0000-0000-0000-000000000000}"/>
          </ac:spMkLst>
        </pc:spChg>
        <pc:spChg chg="mod">
          <ac:chgData name="YiYing Lin" userId="6f82af2594ff2e93" providerId="LiveId" clId="{E842E760-5309-4682-82C2-CCAC7FCE7C61}" dt="2018-11-22T00:39:12.608" v="561" actId="554"/>
          <ac:spMkLst>
            <pc:docMk/>
            <pc:sldMk cId="1107717297" sldId="268"/>
            <ac:spMk id="14" creationId="{00000000-0000-0000-0000-000000000000}"/>
          </ac:spMkLst>
        </pc:spChg>
        <pc:spChg chg="mod">
          <ac:chgData name="YiYing Lin" userId="6f82af2594ff2e93" providerId="LiveId" clId="{E842E760-5309-4682-82C2-CCAC7FCE7C61}" dt="2018-11-22T00:39:12.608" v="561" actId="554"/>
          <ac:spMkLst>
            <pc:docMk/>
            <pc:sldMk cId="1107717297" sldId="268"/>
            <ac:spMk id="15" creationId="{00000000-0000-0000-0000-000000000000}"/>
          </ac:spMkLst>
        </pc:spChg>
        <pc:spChg chg="mod">
          <ac:chgData name="YiYing Lin" userId="6f82af2594ff2e93" providerId="LiveId" clId="{E842E760-5309-4682-82C2-CCAC7FCE7C61}" dt="2018-11-22T00:39:12.608" v="561" actId="554"/>
          <ac:spMkLst>
            <pc:docMk/>
            <pc:sldMk cId="1107717297" sldId="268"/>
            <ac:spMk id="16" creationId="{00000000-0000-0000-0000-000000000000}"/>
          </ac:spMkLst>
        </pc:spChg>
        <pc:spChg chg="add del mod">
          <ac:chgData name="YiYing Lin" userId="6f82af2594ff2e93" providerId="LiveId" clId="{E842E760-5309-4682-82C2-CCAC7FCE7C61}" dt="2018-11-22T00:39:17.953" v="562" actId="554"/>
          <ac:spMkLst>
            <pc:docMk/>
            <pc:sldMk cId="1107717297" sldId="268"/>
            <ac:spMk id="17" creationId="{00000000-0000-0000-0000-000000000000}"/>
          </ac:spMkLst>
        </pc:spChg>
        <pc:spChg chg="add del mod">
          <ac:chgData name="YiYing Lin" userId="6f82af2594ff2e93" providerId="LiveId" clId="{E842E760-5309-4682-82C2-CCAC7FCE7C61}" dt="2018-11-22T00:39:17.953" v="562" actId="554"/>
          <ac:spMkLst>
            <pc:docMk/>
            <pc:sldMk cId="1107717297" sldId="268"/>
            <ac:spMk id="18" creationId="{00000000-0000-0000-0000-000000000000}"/>
          </ac:spMkLst>
        </pc:spChg>
        <pc:spChg chg="add del mod">
          <ac:chgData name="YiYing Lin" userId="6f82af2594ff2e93" providerId="LiveId" clId="{E842E760-5309-4682-82C2-CCAC7FCE7C61}" dt="2018-11-22T00:39:17.953" v="562" actId="554"/>
          <ac:spMkLst>
            <pc:docMk/>
            <pc:sldMk cId="1107717297" sldId="268"/>
            <ac:spMk id="19" creationId="{00000000-0000-0000-0000-000000000000}"/>
          </ac:spMkLst>
        </pc:spChg>
        <pc:spChg chg="add del mod">
          <ac:chgData name="YiYing Lin" userId="6f82af2594ff2e93" providerId="LiveId" clId="{E842E760-5309-4682-82C2-CCAC7FCE7C61}" dt="2018-11-22T00:39:17.953" v="562" actId="554"/>
          <ac:spMkLst>
            <pc:docMk/>
            <pc:sldMk cId="1107717297" sldId="268"/>
            <ac:spMk id="20" creationId="{00000000-0000-0000-0000-000000000000}"/>
          </ac:spMkLst>
        </pc:spChg>
        <pc:spChg chg="add del mod">
          <ac:chgData name="YiYing Lin" userId="6f82af2594ff2e93" providerId="LiveId" clId="{E842E760-5309-4682-82C2-CCAC7FCE7C61}" dt="2018-11-22T00:39:17.953" v="562" actId="554"/>
          <ac:spMkLst>
            <pc:docMk/>
            <pc:sldMk cId="1107717297" sldId="268"/>
            <ac:spMk id="21" creationId="{00000000-0000-0000-0000-000000000000}"/>
          </ac:spMkLst>
        </pc:spChg>
        <pc:spChg chg="add del mod">
          <ac:chgData name="YiYing Lin" userId="6f82af2594ff2e93" providerId="LiveId" clId="{E842E760-5309-4682-82C2-CCAC7FCE7C61}" dt="2018-11-22T00:39:17.953" v="562" actId="554"/>
          <ac:spMkLst>
            <pc:docMk/>
            <pc:sldMk cId="1107717297" sldId="268"/>
            <ac:spMk id="22" creationId="{00000000-0000-0000-0000-000000000000}"/>
          </ac:spMkLst>
        </pc:spChg>
        <pc:spChg chg="mod">
          <ac:chgData name="YiYing Lin" userId="6f82af2594ff2e93" providerId="LiveId" clId="{E842E760-5309-4682-82C2-CCAC7FCE7C61}" dt="2018-11-22T00:39:48.394" v="566" actId="554"/>
          <ac:spMkLst>
            <pc:docMk/>
            <pc:sldMk cId="1107717297" sldId="268"/>
            <ac:spMk id="23" creationId="{00000000-0000-0000-0000-000000000000}"/>
          </ac:spMkLst>
        </pc:spChg>
        <pc:spChg chg="del mod">
          <ac:chgData name="YiYing Lin" userId="6f82af2594ff2e93" providerId="LiveId" clId="{E842E760-5309-4682-82C2-CCAC7FCE7C61}" dt="2018-11-22T00:36:00.825" v="525" actId="478"/>
          <ac:spMkLst>
            <pc:docMk/>
            <pc:sldMk cId="1107717297" sldId="268"/>
            <ac:spMk id="24" creationId="{00000000-0000-0000-0000-000000000000}"/>
          </ac:spMkLst>
        </pc:spChg>
        <pc:spChg chg="del mod">
          <ac:chgData name="YiYing Lin" userId="6f82af2594ff2e93" providerId="LiveId" clId="{E842E760-5309-4682-82C2-CCAC7FCE7C61}" dt="2018-11-22T00:35:54.024" v="524" actId="478"/>
          <ac:spMkLst>
            <pc:docMk/>
            <pc:sldMk cId="1107717297" sldId="268"/>
            <ac:spMk id="25" creationId="{00000000-0000-0000-0000-000000000000}"/>
          </ac:spMkLst>
        </pc:spChg>
        <pc:spChg chg="mod">
          <ac:chgData name="YiYing Lin" userId="6f82af2594ff2e93" providerId="LiveId" clId="{E842E760-5309-4682-82C2-CCAC7FCE7C61}" dt="2018-11-22T00:39:48.394" v="566" actId="554"/>
          <ac:spMkLst>
            <pc:docMk/>
            <pc:sldMk cId="1107717297" sldId="268"/>
            <ac:spMk id="26" creationId="{00000000-0000-0000-0000-000000000000}"/>
          </ac:spMkLst>
        </pc:spChg>
        <pc:spChg chg="mod ord">
          <ac:chgData name="YiYing Lin" userId="6f82af2594ff2e93" providerId="LiveId" clId="{E842E760-5309-4682-82C2-CCAC7FCE7C61}" dt="2018-11-22T00:39:48.394" v="566" actId="554"/>
          <ac:spMkLst>
            <pc:docMk/>
            <pc:sldMk cId="1107717297" sldId="268"/>
            <ac:spMk id="27" creationId="{00000000-0000-0000-0000-000000000000}"/>
          </ac:spMkLst>
        </pc:spChg>
        <pc:spChg chg="mod">
          <ac:chgData name="YiYing Lin" userId="6f82af2594ff2e93" providerId="LiveId" clId="{E842E760-5309-4682-82C2-CCAC7FCE7C61}" dt="2018-11-22T00:39:48.394" v="566" actId="554"/>
          <ac:spMkLst>
            <pc:docMk/>
            <pc:sldMk cId="1107717297" sldId="268"/>
            <ac:spMk id="28" creationId="{00000000-0000-0000-0000-000000000000}"/>
          </ac:spMkLst>
        </pc:spChg>
        <pc:spChg chg="add mod">
          <ac:chgData name="YiYing Lin" userId="6f82af2594ff2e93" providerId="LiveId" clId="{E842E760-5309-4682-82C2-CCAC7FCE7C61}" dt="2018-11-22T00:39:05.030" v="560" actId="465"/>
          <ac:spMkLst>
            <pc:docMk/>
            <pc:sldMk cId="1107717297" sldId="268"/>
            <ac:spMk id="30" creationId="{A219AB23-72C4-40BB-846C-2A3C12991CCE}"/>
          </ac:spMkLst>
        </pc:spChg>
        <pc:spChg chg="add mod">
          <ac:chgData name="YiYing Lin" userId="6f82af2594ff2e93" providerId="LiveId" clId="{E842E760-5309-4682-82C2-CCAC7FCE7C61}" dt="2018-11-22T00:38:53.883" v="559" actId="408"/>
          <ac:spMkLst>
            <pc:docMk/>
            <pc:sldMk cId="1107717297" sldId="268"/>
            <ac:spMk id="31" creationId="{68BAF12F-2A51-4464-8F14-0E3F74DE774C}"/>
          </ac:spMkLst>
        </pc:spChg>
        <pc:spChg chg="add del mod">
          <ac:chgData name="YiYing Lin" userId="6f82af2594ff2e93" providerId="LiveId" clId="{E842E760-5309-4682-82C2-CCAC7FCE7C61}" dt="2018-11-22T00:38:53.883" v="559" actId="408"/>
          <ac:spMkLst>
            <pc:docMk/>
            <pc:sldMk cId="1107717297" sldId="268"/>
            <ac:spMk id="32" creationId="{B985F445-14BE-43B0-9A1D-CFF1E81D02CA}"/>
          </ac:spMkLst>
        </pc:spChg>
        <pc:spChg chg="add mod">
          <ac:chgData name="YiYing Lin" userId="6f82af2594ff2e93" providerId="LiveId" clId="{E842E760-5309-4682-82C2-CCAC7FCE7C61}" dt="2018-11-22T00:38:53.883" v="559" actId="408"/>
          <ac:spMkLst>
            <pc:docMk/>
            <pc:sldMk cId="1107717297" sldId="268"/>
            <ac:spMk id="33" creationId="{28B9799E-BF07-4F16-88FC-F654BB4147E2}"/>
          </ac:spMkLst>
        </pc:spChg>
        <pc:spChg chg="add mod">
          <ac:chgData name="YiYing Lin" userId="6f82af2594ff2e93" providerId="LiveId" clId="{E842E760-5309-4682-82C2-CCAC7FCE7C61}" dt="2018-11-22T00:39:12.608" v="561" actId="554"/>
          <ac:spMkLst>
            <pc:docMk/>
            <pc:sldMk cId="1107717297" sldId="268"/>
            <ac:spMk id="34" creationId="{4E37178E-2453-4118-AD51-CCAC8D66658A}"/>
          </ac:spMkLst>
        </pc:spChg>
        <pc:spChg chg="add del mod">
          <ac:chgData name="YiYing Lin" userId="6f82af2594ff2e93" providerId="LiveId" clId="{E842E760-5309-4682-82C2-CCAC7FCE7C61}" dt="2018-11-22T00:37:35.393" v="539" actId="478"/>
          <ac:spMkLst>
            <pc:docMk/>
            <pc:sldMk cId="1107717297" sldId="268"/>
            <ac:spMk id="35" creationId="{15EC1082-1A15-4525-8A09-54C3FF37B56F}"/>
          </ac:spMkLst>
        </pc:spChg>
        <pc:spChg chg="add del mod">
          <ac:chgData name="YiYing Lin" userId="6f82af2594ff2e93" providerId="LiveId" clId="{E842E760-5309-4682-82C2-CCAC7FCE7C61}" dt="2018-11-22T00:37:33.083" v="538" actId="478"/>
          <ac:spMkLst>
            <pc:docMk/>
            <pc:sldMk cId="1107717297" sldId="268"/>
            <ac:spMk id="36" creationId="{DB2E8F97-D757-4401-BE76-4FF112658318}"/>
          </ac:spMkLst>
        </pc:spChg>
        <pc:spChg chg="add del mod">
          <ac:chgData name="YiYing Lin" userId="6f82af2594ff2e93" providerId="LiveId" clId="{E842E760-5309-4682-82C2-CCAC7FCE7C61}" dt="2018-11-22T00:37:31.155" v="537" actId="478"/>
          <ac:spMkLst>
            <pc:docMk/>
            <pc:sldMk cId="1107717297" sldId="268"/>
            <ac:spMk id="37" creationId="{679ED332-EB77-4575-9901-BACDBB500BB3}"/>
          </ac:spMkLst>
        </pc:spChg>
        <pc:spChg chg="add del mod">
          <ac:chgData name="YiYing Lin" userId="6f82af2594ff2e93" providerId="LiveId" clId="{E842E760-5309-4682-82C2-CCAC7FCE7C61}" dt="2018-11-22T00:34:50.798" v="514"/>
          <ac:spMkLst>
            <pc:docMk/>
            <pc:sldMk cId="1107717297" sldId="268"/>
            <ac:spMk id="38" creationId="{5DE1ED0D-3BB8-4C7F-8D33-E7A8BEE32D7D}"/>
          </ac:spMkLst>
        </pc:spChg>
        <pc:spChg chg="add del mod">
          <ac:chgData name="YiYing Lin" userId="6f82af2594ff2e93" providerId="LiveId" clId="{E842E760-5309-4682-82C2-CCAC7FCE7C61}" dt="2018-11-22T00:35:00.612" v="515" actId="478"/>
          <ac:spMkLst>
            <pc:docMk/>
            <pc:sldMk cId="1107717297" sldId="268"/>
            <ac:spMk id="39" creationId="{F69174B4-59E6-4299-96D1-36DCB4D20D3E}"/>
          </ac:spMkLst>
        </pc:spChg>
        <pc:spChg chg="add del mod">
          <ac:chgData name="YiYing Lin" userId="6f82af2594ff2e93" providerId="LiveId" clId="{E842E760-5309-4682-82C2-CCAC7FCE7C61}" dt="2018-11-22T00:35:03.242" v="516" actId="478"/>
          <ac:spMkLst>
            <pc:docMk/>
            <pc:sldMk cId="1107717297" sldId="268"/>
            <ac:spMk id="40" creationId="{2A3308B9-5AED-4DF0-B8DC-3290C975BBC3}"/>
          </ac:spMkLst>
        </pc:spChg>
        <pc:spChg chg="add mod">
          <ac:chgData name="YiYing Lin" userId="6f82af2594ff2e93" providerId="LiveId" clId="{E842E760-5309-4682-82C2-CCAC7FCE7C61}" dt="2018-11-22T00:39:48.394" v="566" actId="554"/>
          <ac:spMkLst>
            <pc:docMk/>
            <pc:sldMk cId="1107717297" sldId="268"/>
            <ac:spMk id="41" creationId="{01329111-0ADE-4EAE-8626-0470B7AE2E3A}"/>
          </ac:spMkLst>
        </pc:spChg>
        <pc:spChg chg="add mod">
          <ac:chgData name="YiYing Lin" userId="6f82af2594ff2e93" providerId="LiveId" clId="{E842E760-5309-4682-82C2-CCAC7FCE7C61}" dt="2018-11-22T00:39:48.394" v="566" actId="554"/>
          <ac:spMkLst>
            <pc:docMk/>
            <pc:sldMk cId="1107717297" sldId="268"/>
            <ac:spMk id="42" creationId="{30C7D351-FEFC-46AD-9BC9-EEA926EE4376}"/>
          </ac:spMkLst>
        </pc:spChg>
        <pc:spChg chg="add del mod">
          <ac:chgData name="YiYing Lin" userId="6f82af2594ff2e93" providerId="LiveId" clId="{E842E760-5309-4682-82C2-CCAC7FCE7C61}" dt="2018-11-22T00:35:50.304" v="523" actId="478"/>
          <ac:spMkLst>
            <pc:docMk/>
            <pc:sldMk cId="1107717297" sldId="268"/>
            <ac:spMk id="43" creationId="{7AA3B72A-EAC9-4D8A-9592-521134F9AA1B}"/>
          </ac:spMkLst>
        </pc:spChg>
        <pc:graphicFrameChg chg="mod">
          <ac:chgData name="YiYing Lin" userId="6f82af2594ff2e93" providerId="LiveId" clId="{E842E760-5309-4682-82C2-CCAC7FCE7C61}" dt="2018-11-22T00:31:02.808" v="481" actId="1035"/>
          <ac:graphicFrameMkLst>
            <pc:docMk/>
            <pc:sldMk cId="1107717297" sldId="268"/>
            <ac:graphicFrameMk id="29" creationId="{00000000-0000-0000-0000-000000000000}"/>
          </ac:graphicFrameMkLst>
        </pc:graphicFrameChg>
      </pc:sldChg>
      <pc:sldChg chg="addSp delSp modSp modTransition modAnim">
        <pc:chgData name="YiYing Lin" userId="6f82af2594ff2e93" providerId="LiveId" clId="{E842E760-5309-4682-82C2-CCAC7FCE7C61}" dt="2018-11-22T00:45:19.697" v="590" actId="14100"/>
        <pc:sldMkLst>
          <pc:docMk/>
          <pc:sldMk cId="542366279" sldId="269"/>
        </pc:sldMkLst>
        <pc:spChg chg="mod topLvl">
          <ac:chgData name="YiYing Lin" userId="6f82af2594ff2e93" providerId="LiveId" clId="{E842E760-5309-4682-82C2-CCAC7FCE7C61}" dt="2018-11-22T00:26:27.149" v="343" actId="408"/>
          <ac:spMkLst>
            <pc:docMk/>
            <pc:sldMk cId="542366279" sldId="269"/>
            <ac:spMk id="4" creationId="{00000000-0000-0000-0000-000000000000}"/>
          </ac:spMkLst>
        </pc:spChg>
        <pc:spChg chg="mod">
          <ac:chgData name="YiYing Lin" userId="6f82af2594ff2e93" providerId="LiveId" clId="{E842E760-5309-4682-82C2-CCAC7FCE7C61}" dt="2018-11-22T00:45:19.697" v="590" actId="14100"/>
          <ac:spMkLst>
            <pc:docMk/>
            <pc:sldMk cId="542366279" sldId="269"/>
            <ac:spMk id="6" creationId="{632665FC-971F-4951-B179-DB756B458955}"/>
          </ac:spMkLst>
        </pc:spChg>
        <pc:spChg chg="mod topLvl">
          <ac:chgData name="YiYing Lin" userId="6f82af2594ff2e93" providerId="LiveId" clId="{E842E760-5309-4682-82C2-CCAC7FCE7C61}" dt="2018-11-22T00:26:27.149" v="343" actId="408"/>
          <ac:spMkLst>
            <pc:docMk/>
            <pc:sldMk cId="542366279" sldId="269"/>
            <ac:spMk id="12" creationId="{00000000-0000-0000-0000-000000000000}"/>
          </ac:spMkLst>
        </pc:spChg>
        <pc:spChg chg="mod topLvl">
          <ac:chgData name="YiYing Lin" userId="6f82af2594ff2e93" providerId="LiveId" clId="{E842E760-5309-4682-82C2-CCAC7FCE7C61}" dt="2018-11-22T00:26:27.149" v="343" actId="408"/>
          <ac:spMkLst>
            <pc:docMk/>
            <pc:sldMk cId="542366279" sldId="269"/>
            <ac:spMk id="13" creationId="{00000000-0000-0000-0000-000000000000}"/>
          </ac:spMkLst>
        </pc:spChg>
        <pc:spChg chg="mod topLvl">
          <ac:chgData name="YiYing Lin" userId="6f82af2594ff2e93" providerId="LiveId" clId="{E842E760-5309-4682-82C2-CCAC7FCE7C61}" dt="2018-11-22T00:26:27.149" v="343" actId="408"/>
          <ac:spMkLst>
            <pc:docMk/>
            <pc:sldMk cId="542366279" sldId="269"/>
            <ac:spMk id="14" creationId="{00000000-0000-0000-0000-000000000000}"/>
          </ac:spMkLst>
        </pc:spChg>
        <pc:spChg chg="mod topLvl">
          <ac:chgData name="YiYing Lin" userId="6f82af2594ff2e93" providerId="LiveId" clId="{E842E760-5309-4682-82C2-CCAC7FCE7C61}" dt="2018-11-22T00:26:27.149" v="343" actId="408"/>
          <ac:spMkLst>
            <pc:docMk/>
            <pc:sldMk cId="542366279" sldId="269"/>
            <ac:spMk id="15" creationId="{00000000-0000-0000-0000-000000000000}"/>
          </ac:spMkLst>
        </pc:spChg>
        <pc:spChg chg="mod topLvl">
          <ac:chgData name="YiYing Lin" userId="6f82af2594ff2e93" providerId="LiveId" clId="{E842E760-5309-4682-82C2-CCAC7FCE7C61}" dt="2018-11-22T00:26:27.149" v="343" actId="408"/>
          <ac:spMkLst>
            <pc:docMk/>
            <pc:sldMk cId="542366279" sldId="269"/>
            <ac:spMk id="16" creationId="{00000000-0000-0000-0000-000000000000}"/>
          </ac:spMkLst>
        </pc:spChg>
        <pc:spChg chg="mod topLvl">
          <ac:chgData name="YiYing Lin" userId="6f82af2594ff2e93" providerId="LiveId" clId="{E842E760-5309-4682-82C2-CCAC7FCE7C61}" dt="2018-11-22T00:26:27.149" v="343" actId="408"/>
          <ac:spMkLst>
            <pc:docMk/>
            <pc:sldMk cId="542366279" sldId="269"/>
            <ac:spMk id="17" creationId="{00000000-0000-0000-0000-000000000000}"/>
          </ac:spMkLst>
        </pc:spChg>
        <pc:spChg chg="mod topLvl">
          <ac:chgData name="YiYing Lin" userId="6f82af2594ff2e93" providerId="LiveId" clId="{E842E760-5309-4682-82C2-CCAC7FCE7C61}" dt="2018-11-22T00:26:27.149" v="343" actId="408"/>
          <ac:spMkLst>
            <pc:docMk/>
            <pc:sldMk cId="542366279" sldId="269"/>
            <ac:spMk id="18" creationId="{00000000-0000-0000-0000-000000000000}"/>
          </ac:spMkLst>
        </pc:spChg>
        <pc:spChg chg="mod topLvl">
          <ac:chgData name="YiYing Lin" userId="6f82af2594ff2e93" providerId="LiveId" clId="{E842E760-5309-4682-82C2-CCAC7FCE7C61}" dt="2018-11-22T00:27:54.926" v="369" actId="408"/>
          <ac:spMkLst>
            <pc:docMk/>
            <pc:sldMk cId="542366279" sldId="269"/>
            <ac:spMk id="19" creationId="{00000000-0000-0000-0000-000000000000}"/>
          </ac:spMkLst>
        </pc:spChg>
        <pc:spChg chg="mod topLvl">
          <ac:chgData name="YiYing Lin" userId="6f82af2594ff2e93" providerId="LiveId" clId="{E842E760-5309-4682-82C2-CCAC7FCE7C61}" dt="2018-11-22T00:27:54.926" v="369" actId="408"/>
          <ac:spMkLst>
            <pc:docMk/>
            <pc:sldMk cId="542366279" sldId="269"/>
            <ac:spMk id="20" creationId="{00000000-0000-0000-0000-000000000000}"/>
          </ac:spMkLst>
        </pc:spChg>
        <pc:spChg chg="mod topLvl">
          <ac:chgData name="YiYing Lin" userId="6f82af2594ff2e93" providerId="LiveId" clId="{E842E760-5309-4682-82C2-CCAC7FCE7C61}" dt="2018-11-22T00:27:54.926" v="369" actId="408"/>
          <ac:spMkLst>
            <pc:docMk/>
            <pc:sldMk cId="542366279" sldId="269"/>
            <ac:spMk id="21" creationId="{00000000-0000-0000-0000-000000000000}"/>
          </ac:spMkLst>
        </pc:spChg>
        <pc:spChg chg="mod topLvl">
          <ac:chgData name="YiYing Lin" userId="6f82af2594ff2e93" providerId="LiveId" clId="{E842E760-5309-4682-82C2-CCAC7FCE7C61}" dt="2018-11-22T00:27:54.926" v="369" actId="408"/>
          <ac:spMkLst>
            <pc:docMk/>
            <pc:sldMk cId="542366279" sldId="269"/>
            <ac:spMk id="22" creationId="{00000000-0000-0000-0000-000000000000}"/>
          </ac:spMkLst>
        </pc:spChg>
        <pc:spChg chg="mod topLvl">
          <ac:chgData name="YiYing Lin" userId="6f82af2594ff2e93" providerId="LiveId" clId="{E842E760-5309-4682-82C2-CCAC7FCE7C61}" dt="2018-11-22T00:27:54.926" v="369" actId="408"/>
          <ac:spMkLst>
            <pc:docMk/>
            <pc:sldMk cId="542366279" sldId="269"/>
            <ac:spMk id="23" creationId="{00000000-0000-0000-0000-000000000000}"/>
          </ac:spMkLst>
        </pc:spChg>
        <pc:spChg chg="mod topLvl">
          <ac:chgData name="YiYing Lin" userId="6f82af2594ff2e93" providerId="LiveId" clId="{E842E760-5309-4682-82C2-CCAC7FCE7C61}" dt="2018-11-22T00:27:54.926" v="369" actId="408"/>
          <ac:spMkLst>
            <pc:docMk/>
            <pc:sldMk cId="542366279" sldId="269"/>
            <ac:spMk id="24" creationId="{00000000-0000-0000-0000-000000000000}"/>
          </ac:spMkLst>
        </pc:spChg>
        <pc:spChg chg="mod topLvl">
          <ac:chgData name="YiYing Lin" userId="6f82af2594ff2e93" providerId="LiveId" clId="{E842E760-5309-4682-82C2-CCAC7FCE7C61}" dt="2018-11-22T00:27:54.926" v="369" actId="408"/>
          <ac:spMkLst>
            <pc:docMk/>
            <pc:sldMk cId="542366279" sldId="269"/>
            <ac:spMk id="25" creationId="{00000000-0000-0000-0000-000000000000}"/>
          </ac:spMkLst>
        </pc:spChg>
        <pc:spChg chg="mod topLvl">
          <ac:chgData name="YiYing Lin" userId="6f82af2594ff2e93" providerId="LiveId" clId="{E842E760-5309-4682-82C2-CCAC7FCE7C61}" dt="2018-11-22T00:27:54.926" v="369" actId="408"/>
          <ac:spMkLst>
            <pc:docMk/>
            <pc:sldMk cId="542366279" sldId="269"/>
            <ac:spMk id="26" creationId="{00000000-0000-0000-0000-000000000000}"/>
          </ac:spMkLst>
        </pc:spChg>
        <pc:spChg chg="mod topLvl">
          <ac:chgData name="YiYing Lin" userId="6f82af2594ff2e93" providerId="LiveId" clId="{E842E760-5309-4682-82C2-CCAC7FCE7C61}" dt="2018-11-22T00:28:02.100" v="370" actId="408"/>
          <ac:spMkLst>
            <pc:docMk/>
            <pc:sldMk cId="542366279" sldId="269"/>
            <ac:spMk id="27" creationId="{00000000-0000-0000-0000-000000000000}"/>
          </ac:spMkLst>
        </pc:spChg>
        <pc:spChg chg="mod topLvl">
          <ac:chgData name="YiYing Lin" userId="6f82af2594ff2e93" providerId="LiveId" clId="{E842E760-5309-4682-82C2-CCAC7FCE7C61}" dt="2018-11-22T00:28:02.100" v="370" actId="408"/>
          <ac:spMkLst>
            <pc:docMk/>
            <pc:sldMk cId="542366279" sldId="269"/>
            <ac:spMk id="28" creationId="{00000000-0000-0000-0000-000000000000}"/>
          </ac:spMkLst>
        </pc:spChg>
        <pc:spChg chg="mod topLvl">
          <ac:chgData name="YiYing Lin" userId="6f82af2594ff2e93" providerId="LiveId" clId="{E842E760-5309-4682-82C2-CCAC7FCE7C61}" dt="2018-11-22T00:28:02.100" v="370" actId="408"/>
          <ac:spMkLst>
            <pc:docMk/>
            <pc:sldMk cId="542366279" sldId="269"/>
            <ac:spMk id="29" creationId="{00000000-0000-0000-0000-000000000000}"/>
          </ac:spMkLst>
        </pc:spChg>
        <pc:spChg chg="mod topLvl">
          <ac:chgData name="YiYing Lin" userId="6f82af2594ff2e93" providerId="LiveId" clId="{E842E760-5309-4682-82C2-CCAC7FCE7C61}" dt="2018-11-22T00:28:02.100" v="370" actId="408"/>
          <ac:spMkLst>
            <pc:docMk/>
            <pc:sldMk cId="542366279" sldId="269"/>
            <ac:spMk id="30" creationId="{00000000-0000-0000-0000-000000000000}"/>
          </ac:spMkLst>
        </pc:spChg>
        <pc:spChg chg="mod topLvl">
          <ac:chgData name="YiYing Lin" userId="6f82af2594ff2e93" providerId="LiveId" clId="{E842E760-5309-4682-82C2-CCAC7FCE7C61}" dt="2018-11-22T00:28:02.100" v="370" actId="408"/>
          <ac:spMkLst>
            <pc:docMk/>
            <pc:sldMk cId="542366279" sldId="269"/>
            <ac:spMk id="31" creationId="{00000000-0000-0000-0000-000000000000}"/>
          </ac:spMkLst>
        </pc:spChg>
        <pc:spChg chg="mod topLvl">
          <ac:chgData name="YiYing Lin" userId="6f82af2594ff2e93" providerId="LiveId" clId="{E842E760-5309-4682-82C2-CCAC7FCE7C61}" dt="2018-11-22T00:28:02.100" v="370" actId="408"/>
          <ac:spMkLst>
            <pc:docMk/>
            <pc:sldMk cId="542366279" sldId="269"/>
            <ac:spMk id="32" creationId="{00000000-0000-0000-0000-000000000000}"/>
          </ac:spMkLst>
        </pc:spChg>
        <pc:spChg chg="mod topLvl">
          <ac:chgData name="YiYing Lin" userId="6f82af2594ff2e93" providerId="LiveId" clId="{E842E760-5309-4682-82C2-CCAC7FCE7C61}" dt="2018-11-22T00:28:02.100" v="370" actId="408"/>
          <ac:spMkLst>
            <pc:docMk/>
            <pc:sldMk cId="542366279" sldId="269"/>
            <ac:spMk id="33" creationId="{00000000-0000-0000-0000-000000000000}"/>
          </ac:spMkLst>
        </pc:spChg>
        <pc:spChg chg="mod topLvl">
          <ac:chgData name="YiYing Lin" userId="6f82af2594ff2e93" providerId="LiveId" clId="{E842E760-5309-4682-82C2-CCAC7FCE7C61}" dt="2018-11-22T00:28:02.100" v="370" actId="408"/>
          <ac:spMkLst>
            <pc:docMk/>
            <pc:sldMk cId="542366279" sldId="269"/>
            <ac:spMk id="34" creationId="{00000000-0000-0000-0000-000000000000}"/>
          </ac:spMkLst>
        </pc:spChg>
        <pc:spChg chg="mod topLvl">
          <ac:chgData name="YiYing Lin" userId="6f82af2594ff2e93" providerId="LiveId" clId="{E842E760-5309-4682-82C2-CCAC7FCE7C61}" dt="2018-11-22T00:28:11.263" v="371" actId="408"/>
          <ac:spMkLst>
            <pc:docMk/>
            <pc:sldMk cId="542366279" sldId="269"/>
            <ac:spMk id="35" creationId="{00000000-0000-0000-0000-000000000000}"/>
          </ac:spMkLst>
        </pc:spChg>
        <pc:spChg chg="mod topLvl">
          <ac:chgData name="YiYing Lin" userId="6f82af2594ff2e93" providerId="LiveId" clId="{E842E760-5309-4682-82C2-CCAC7FCE7C61}" dt="2018-11-22T00:28:11.263" v="371" actId="408"/>
          <ac:spMkLst>
            <pc:docMk/>
            <pc:sldMk cId="542366279" sldId="269"/>
            <ac:spMk id="36" creationId="{00000000-0000-0000-0000-000000000000}"/>
          </ac:spMkLst>
        </pc:spChg>
        <pc:spChg chg="mod topLvl">
          <ac:chgData name="YiYing Lin" userId="6f82af2594ff2e93" providerId="LiveId" clId="{E842E760-5309-4682-82C2-CCAC7FCE7C61}" dt="2018-11-22T00:28:11.263" v="371" actId="408"/>
          <ac:spMkLst>
            <pc:docMk/>
            <pc:sldMk cId="542366279" sldId="269"/>
            <ac:spMk id="37" creationId="{00000000-0000-0000-0000-000000000000}"/>
          </ac:spMkLst>
        </pc:spChg>
        <pc:spChg chg="mod topLvl">
          <ac:chgData name="YiYing Lin" userId="6f82af2594ff2e93" providerId="LiveId" clId="{E842E760-5309-4682-82C2-CCAC7FCE7C61}" dt="2018-11-22T00:28:11.263" v="371" actId="408"/>
          <ac:spMkLst>
            <pc:docMk/>
            <pc:sldMk cId="542366279" sldId="269"/>
            <ac:spMk id="38" creationId="{00000000-0000-0000-0000-000000000000}"/>
          </ac:spMkLst>
        </pc:spChg>
        <pc:spChg chg="mod topLvl">
          <ac:chgData name="YiYing Lin" userId="6f82af2594ff2e93" providerId="LiveId" clId="{E842E760-5309-4682-82C2-CCAC7FCE7C61}" dt="2018-11-22T00:28:11.263" v="371" actId="408"/>
          <ac:spMkLst>
            <pc:docMk/>
            <pc:sldMk cId="542366279" sldId="269"/>
            <ac:spMk id="39" creationId="{00000000-0000-0000-0000-000000000000}"/>
          </ac:spMkLst>
        </pc:spChg>
        <pc:spChg chg="mod topLvl">
          <ac:chgData name="YiYing Lin" userId="6f82af2594ff2e93" providerId="LiveId" clId="{E842E760-5309-4682-82C2-CCAC7FCE7C61}" dt="2018-11-22T00:28:11.263" v="371" actId="408"/>
          <ac:spMkLst>
            <pc:docMk/>
            <pc:sldMk cId="542366279" sldId="269"/>
            <ac:spMk id="40" creationId="{00000000-0000-0000-0000-000000000000}"/>
          </ac:spMkLst>
        </pc:spChg>
        <pc:spChg chg="mod topLvl">
          <ac:chgData name="YiYing Lin" userId="6f82af2594ff2e93" providerId="LiveId" clId="{E842E760-5309-4682-82C2-CCAC7FCE7C61}" dt="2018-11-22T00:28:11.263" v="371" actId="408"/>
          <ac:spMkLst>
            <pc:docMk/>
            <pc:sldMk cId="542366279" sldId="269"/>
            <ac:spMk id="41" creationId="{00000000-0000-0000-0000-000000000000}"/>
          </ac:spMkLst>
        </pc:spChg>
        <pc:spChg chg="mod topLvl">
          <ac:chgData name="YiYing Lin" userId="6f82af2594ff2e93" providerId="LiveId" clId="{E842E760-5309-4682-82C2-CCAC7FCE7C61}" dt="2018-11-22T00:28:11.263" v="371" actId="408"/>
          <ac:spMkLst>
            <pc:docMk/>
            <pc:sldMk cId="542366279" sldId="269"/>
            <ac:spMk id="42" creationId="{00000000-0000-0000-0000-000000000000}"/>
          </ac:spMkLst>
        </pc:spChg>
        <pc:spChg chg="mod topLvl">
          <ac:chgData name="YiYing Lin" userId="6f82af2594ff2e93" providerId="LiveId" clId="{E842E760-5309-4682-82C2-CCAC7FCE7C61}" dt="2018-11-22T00:27:21.018" v="365" actId="465"/>
          <ac:spMkLst>
            <pc:docMk/>
            <pc:sldMk cId="542366279" sldId="269"/>
            <ac:spMk id="43" creationId="{00000000-0000-0000-0000-000000000000}"/>
          </ac:spMkLst>
        </pc:spChg>
        <pc:spChg chg="mod topLvl">
          <ac:chgData name="YiYing Lin" userId="6f82af2594ff2e93" providerId="LiveId" clId="{E842E760-5309-4682-82C2-CCAC7FCE7C61}" dt="2018-11-22T00:27:54.926" v="369" actId="408"/>
          <ac:spMkLst>
            <pc:docMk/>
            <pc:sldMk cId="542366279" sldId="269"/>
            <ac:spMk id="44" creationId="{00000000-0000-0000-0000-000000000000}"/>
          </ac:spMkLst>
        </pc:spChg>
        <pc:spChg chg="mod topLvl">
          <ac:chgData name="YiYing Lin" userId="6f82af2594ff2e93" providerId="LiveId" clId="{E842E760-5309-4682-82C2-CCAC7FCE7C61}" dt="2018-11-22T00:28:02.100" v="370" actId="408"/>
          <ac:spMkLst>
            <pc:docMk/>
            <pc:sldMk cId="542366279" sldId="269"/>
            <ac:spMk id="45" creationId="{00000000-0000-0000-0000-000000000000}"/>
          </ac:spMkLst>
        </pc:spChg>
        <pc:spChg chg="mod topLvl">
          <ac:chgData name="YiYing Lin" userId="6f82af2594ff2e93" providerId="LiveId" clId="{E842E760-5309-4682-82C2-CCAC7FCE7C61}" dt="2018-11-22T00:28:11.263" v="371" actId="408"/>
          <ac:spMkLst>
            <pc:docMk/>
            <pc:sldMk cId="542366279" sldId="269"/>
            <ac:spMk id="46" creationId="{00000000-0000-0000-0000-000000000000}"/>
          </ac:spMkLst>
        </pc:spChg>
        <pc:grpChg chg="add del mod">
          <ac:chgData name="YiYing Lin" userId="6f82af2594ff2e93" providerId="LiveId" clId="{E842E760-5309-4682-82C2-CCAC7FCE7C61}" dt="2018-11-22T00:20:50.912" v="135" actId="164"/>
          <ac:grpSpMkLst>
            <pc:docMk/>
            <pc:sldMk cId="542366279" sldId="269"/>
            <ac:grpSpMk id="8" creationId="{FA026D0F-47B0-4F9B-8605-74A22763CF4F}"/>
          </ac:grpSpMkLst>
        </pc:grpChg>
        <pc:grpChg chg="add mod">
          <ac:chgData name="YiYing Lin" userId="6f82af2594ff2e93" providerId="LiveId" clId="{E842E760-5309-4682-82C2-CCAC7FCE7C61}" dt="2018-11-22T00:22:22.020" v="275" actId="1035"/>
          <ac:grpSpMkLst>
            <pc:docMk/>
            <pc:sldMk cId="542366279" sldId="269"/>
            <ac:grpSpMk id="9" creationId="{6A054B92-5F24-4E79-A110-1DD2A7D9A8E5}"/>
          </ac:grpSpMkLst>
        </pc:grpChg>
        <pc:picChg chg="mod topLvl">
          <ac:chgData name="YiYing Lin" userId="6f82af2594ff2e93" providerId="LiveId" clId="{E842E760-5309-4682-82C2-CCAC7FCE7C61}" dt="2018-11-22T00:21:59.465" v="220" actId="164"/>
          <ac:picMkLst>
            <pc:docMk/>
            <pc:sldMk cId="542366279" sldId="269"/>
            <ac:picMk id="2" creationId="{00000000-0000-0000-0000-000000000000}"/>
          </ac:picMkLst>
        </pc:picChg>
        <pc:picChg chg="mod topLvl">
          <ac:chgData name="YiYing Lin" userId="6f82af2594ff2e93" providerId="LiveId" clId="{E842E760-5309-4682-82C2-CCAC7FCE7C61}" dt="2018-11-22T00:21:59.465" v="220" actId="164"/>
          <ac:picMkLst>
            <pc:docMk/>
            <pc:sldMk cId="542366279" sldId="269"/>
            <ac:picMk id="5" creationId="{00000000-0000-0000-0000-000000000000}"/>
          </ac:picMkLst>
        </pc:picChg>
      </pc:sldChg>
      <pc:sldChg chg="del">
        <pc:chgData name="YiYing Lin" userId="6f82af2594ff2e93" providerId="LiveId" clId="{E842E760-5309-4682-82C2-CCAC7FCE7C61}" dt="2018-11-22T00:04:13.513" v="7" actId="2696"/>
        <pc:sldMkLst>
          <pc:docMk/>
          <pc:sldMk cId="2630798178" sldId="27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9DDC0-EBC5-4B0E-924A-F922E583AD47}" type="datetimeFigureOut">
              <a:rPr lang="en-AU" smtClean="0"/>
              <a:t>22/11/2018</a:t>
            </a:fld>
            <a:endParaRPr lang="en-AU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AU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063DF-4AA0-4A87-A3EE-0435DAF128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0727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2018/10/07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分享者</a:t>
            </a:r>
            <a:r>
              <a:rPr lang="en-US" altLang="zh-TW"/>
              <a:t>: </a:t>
            </a:r>
            <a:r>
              <a:rPr lang="zh-TW" altLang="en-US"/>
              <a:t>鄭雅文老師 </a:t>
            </a:r>
            <a:r>
              <a:rPr lang="en-AU" altLang="zh-TW"/>
              <a:t>Brisbane Queensland Australia </a:t>
            </a:r>
            <a:r>
              <a:rPr lang="zh-TW" altLang="en-US"/>
              <a:t>昆士蘭華語文數位學習中心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7659-FEB8-4D1C-AB92-D684DF973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01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2018/10/07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分享者</a:t>
            </a:r>
            <a:r>
              <a:rPr lang="en-US" altLang="zh-TW"/>
              <a:t>: </a:t>
            </a:r>
            <a:r>
              <a:rPr lang="zh-TW" altLang="en-US"/>
              <a:t>鄭雅文老師 </a:t>
            </a:r>
            <a:r>
              <a:rPr lang="en-AU" altLang="zh-TW"/>
              <a:t>Brisbane Queensland Australia </a:t>
            </a:r>
            <a:r>
              <a:rPr lang="zh-TW" altLang="en-US"/>
              <a:t>昆士蘭華語文數位學習中心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7659-FEB8-4D1C-AB92-D684DF973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821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2018/10/07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分享者</a:t>
            </a:r>
            <a:r>
              <a:rPr lang="en-US" altLang="zh-TW"/>
              <a:t>: </a:t>
            </a:r>
            <a:r>
              <a:rPr lang="zh-TW" altLang="en-US"/>
              <a:t>鄭雅文老師 </a:t>
            </a:r>
            <a:r>
              <a:rPr lang="en-AU" altLang="zh-TW"/>
              <a:t>Brisbane Queensland Australia </a:t>
            </a:r>
            <a:r>
              <a:rPr lang="zh-TW" altLang="en-US"/>
              <a:t>昆士蘭華語文數位學習中心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7659-FEB8-4D1C-AB92-D684DF973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349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2018/10/07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分享者</a:t>
            </a:r>
            <a:r>
              <a:rPr lang="en-US" altLang="zh-TW"/>
              <a:t>: </a:t>
            </a:r>
            <a:r>
              <a:rPr lang="zh-TW" altLang="en-US"/>
              <a:t>鄭雅文老師 </a:t>
            </a:r>
            <a:r>
              <a:rPr lang="en-AU" altLang="zh-TW"/>
              <a:t>Brisbane Queensland Australia </a:t>
            </a:r>
            <a:r>
              <a:rPr lang="zh-TW" altLang="en-US"/>
              <a:t>昆士蘭華語文數位學習中心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7659-FEB8-4D1C-AB92-D684DF973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9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2018/10/07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分享者</a:t>
            </a:r>
            <a:r>
              <a:rPr lang="en-US" altLang="zh-TW"/>
              <a:t>: </a:t>
            </a:r>
            <a:r>
              <a:rPr lang="zh-TW" altLang="en-US"/>
              <a:t>鄭雅文老師 </a:t>
            </a:r>
            <a:r>
              <a:rPr lang="en-AU" altLang="zh-TW"/>
              <a:t>Brisbane Queensland Australia </a:t>
            </a:r>
            <a:r>
              <a:rPr lang="zh-TW" altLang="en-US"/>
              <a:t>昆士蘭華語文數位學習中心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7659-FEB8-4D1C-AB92-D684DF973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119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2018/10/07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分享者</a:t>
            </a:r>
            <a:r>
              <a:rPr lang="en-US" altLang="zh-TW"/>
              <a:t>: </a:t>
            </a:r>
            <a:r>
              <a:rPr lang="zh-TW" altLang="en-US"/>
              <a:t>鄭雅文老師 </a:t>
            </a:r>
            <a:r>
              <a:rPr lang="en-AU" altLang="zh-TW"/>
              <a:t>Brisbane Queensland Australia </a:t>
            </a:r>
            <a:r>
              <a:rPr lang="zh-TW" altLang="en-US"/>
              <a:t>昆士蘭華語文數位學習中心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7659-FEB8-4D1C-AB92-D684DF973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08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2018/10/07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分享者</a:t>
            </a:r>
            <a:r>
              <a:rPr lang="en-US" altLang="zh-TW"/>
              <a:t>: </a:t>
            </a:r>
            <a:r>
              <a:rPr lang="zh-TW" altLang="en-US"/>
              <a:t>鄭雅文老師 </a:t>
            </a:r>
            <a:r>
              <a:rPr lang="en-AU" altLang="zh-TW"/>
              <a:t>Brisbane Queensland Australia </a:t>
            </a:r>
            <a:r>
              <a:rPr lang="zh-TW" altLang="en-US"/>
              <a:t>昆士蘭華語文數位學習中心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7659-FEB8-4D1C-AB92-D684DF973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658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2018/10/07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分享者</a:t>
            </a:r>
            <a:r>
              <a:rPr lang="en-US" altLang="zh-TW"/>
              <a:t>: </a:t>
            </a:r>
            <a:r>
              <a:rPr lang="zh-TW" altLang="en-US"/>
              <a:t>鄭雅文老師 </a:t>
            </a:r>
            <a:r>
              <a:rPr lang="en-AU" altLang="zh-TW"/>
              <a:t>Brisbane Queensland Australia </a:t>
            </a:r>
            <a:r>
              <a:rPr lang="zh-TW" altLang="en-US"/>
              <a:t>昆士蘭華語文數位學習中心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7659-FEB8-4D1C-AB92-D684DF973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018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2018/10/07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分享者</a:t>
            </a:r>
            <a:r>
              <a:rPr lang="en-US" altLang="zh-TW"/>
              <a:t>: </a:t>
            </a:r>
            <a:r>
              <a:rPr lang="zh-TW" altLang="en-US"/>
              <a:t>鄭雅文老師 </a:t>
            </a:r>
            <a:r>
              <a:rPr lang="en-AU" altLang="zh-TW"/>
              <a:t>Brisbane Queensland Australia </a:t>
            </a:r>
            <a:r>
              <a:rPr lang="zh-TW" altLang="en-US"/>
              <a:t>昆士蘭華語文數位學習中心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7659-FEB8-4D1C-AB92-D684DF973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17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2018/10/07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分享者</a:t>
            </a:r>
            <a:r>
              <a:rPr lang="en-US" altLang="zh-TW"/>
              <a:t>: </a:t>
            </a:r>
            <a:r>
              <a:rPr lang="zh-TW" altLang="en-US"/>
              <a:t>鄭雅文老師 </a:t>
            </a:r>
            <a:r>
              <a:rPr lang="en-AU" altLang="zh-TW"/>
              <a:t>Brisbane Queensland Australia </a:t>
            </a:r>
            <a:r>
              <a:rPr lang="zh-TW" altLang="en-US"/>
              <a:t>昆士蘭華語文數位學習中心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7659-FEB8-4D1C-AB92-D684DF973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98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2018/10/07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分享者</a:t>
            </a:r>
            <a:r>
              <a:rPr lang="en-US" altLang="zh-TW"/>
              <a:t>: </a:t>
            </a:r>
            <a:r>
              <a:rPr lang="zh-TW" altLang="en-US"/>
              <a:t>鄭雅文老師 </a:t>
            </a:r>
            <a:r>
              <a:rPr lang="en-AU" altLang="zh-TW"/>
              <a:t>Brisbane Queensland Australia </a:t>
            </a:r>
            <a:r>
              <a:rPr lang="zh-TW" altLang="en-US"/>
              <a:t>昆士蘭華語文數位學習中心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7659-FEB8-4D1C-AB92-D684DF973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33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2018/10/07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TW" altLang="en-US"/>
              <a:t>分享者</a:t>
            </a:r>
            <a:r>
              <a:rPr lang="en-US" altLang="zh-TW"/>
              <a:t>: </a:t>
            </a:r>
            <a:r>
              <a:rPr lang="zh-TW" altLang="en-US"/>
              <a:t>鄭雅文老師 </a:t>
            </a:r>
            <a:r>
              <a:rPr lang="en-AU" altLang="zh-TW"/>
              <a:t>Brisbane Queensland Australia </a:t>
            </a:r>
            <a:r>
              <a:rPr lang="zh-TW" altLang="en-US"/>
              <a:t>昆士蘭華語文數位學習中心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67659-FEB8-4D1C-AB92-D684DF973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422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427" y="290854"/>
            <a:ext cx="10849757" cy="6058012"/>
          </a:xfrm>
          <a:prstGeom prst="rect">
            <a:avLst/>
          </a:prstGeom>
          <a:ln>
            <a:solidFill>
              <a:srgbClr val="008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4" name="矩形 3"/>
          <p:cNvSpPr/>
          <p:nvPr/>
        </p:nvSpPr>
        <p:spPr>
          <a:xfrm>
            <a:off x="352021" y="288657"/>
            <a:ext cx="1435608" cy="1481328"/>
          </a:xfrm>
          <a:prstGeom prst="rect">
            <a:avLst/>
          </a:prstGeom>
          <a:ln>
            <a:solidFill>
              <a:srgbClr val="008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FF0000"/>
                </a:solidFill>
                <a:latin typeface="Apple Chancery"/>
                <a:cs typeface="Apple Chancery"/>
              </a:rPr>
              <a:t>1</a:t>
            </a:r>
            <a:endParaRPr lang="zh-CN" altLang="en-US" sz="36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787629" y="288657"/>
            <a:ext cx="1435608" cy="1481328"/>
          </a:xfrm>
          <a:prstGeom prst="rect">
            <a:avLst/>
          </a:prstGeom>
          <a:ln>
            <a:solidFill>
              <a:srgbClr val="008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FF0000"/>
                </a:solidFill>
                <a:latin typeface="Apple Chancery"/>
                <a:cs typeface="Apple Chancery"/>
              </a:rPr>
              <a:t>2</a:t>
            </a:r>
            <a:endParaRPr lang="zh-CN" altLang="en-US" sz="36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223237" y="288657"/>
            <a:ext cx="1435608" cy="1481328"/>
          </a:xfrm>
          <a:prstGeom prst="rect">
            <a:avLst/>
          </a:prstGeom>
          <a:ln>
            <a:solidFill>
              <a:srgbClr val="008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FF0000"/>
                </a:solidFill>
                <a:latin typeface="Apple Chancery"/>
                <a:cs typeface="Apple Chancery"/>
              </a:rPr>
              <a:t>3</a:t>
            </a:r>
            <a:endParaRPr lang="zh-CN" altLang="en-US" sz="36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658845" y="288657"/>
            <a:ext cx="1435608" cy="1481328"/>
          </a:xfrm>
          <a:prstGeom prst="rect">
            <a:avLst/>
          </a:prstGeom>
          <a:ln>
            <a:solidFill>
              <a:srgbClr val="008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FF0000"/>
                </a:solidFill>
                <a:latin typeface="Apple Chancery"/>
                <a:cs typeface="Apple Chancery"/>
              </a:rPr>
              <a:t>4</a:t>
            </a:r>
            <a:endParaRPr lang="zh-CN" altLang="en-US" sz="36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094453" y="288657"/>
            <a:ext cx="1435608" cy="1481328"/>
          </a:xfrm>
          <a:prstGeom prst="rect">
            <a:avLst/>
          </a:prstGeom>
          <a:ln>
            <a:solidFill>
              <a:srgbClr val="008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FF0000"/>
                </a:solidFill>
                <a:latin typeface="Apple Chancery"/>
                <a:cs typeface="Apple Chancery"/>
              </a:rPr>
              <a:t>5</a:t>
            </a:r>
            <a:endParaRPr lang="zh-CN" altLang="en-US" sz="36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530061" y="288657"/>
            <a:ext cx="1435608" cy="1481328"/>
          </a:xfrm>
          <a:prstGeom prst="rect">
            <a:avLst/>
          </a:prstGeom>
          <a:ln>
            <a:solidFill>
              <a:srgbClr val="008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FF0000"/>
                </a:solidFill>
                <a:latin typeface="Apple Chancery"/>
                <a:cs typeface="Apple Chancery"/>
              </a:rPr>
              <a:t>6</a:t>
            </a:r>
            <a:endParaRPr lang="zh-CN" altLang="en-US" sz="36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965669" y="288657"/>
            <a:ext cx="1435608" cy="1481328"/>
          </a:xfrm>
          <a:prstGeom prst="rect">
            <a:avLst/>
          </a:prstGeom>
          <a:ln>
            <a:solidFill>
              <a:srgbClr val="008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FF0000"/>
                </a:solidFill>
                <a:latin typeface="Apple Chancery"/>
                <a:cs typeface="Apple Chancery"/>
              </a:rPr>
              <a:t>7</a:t>
            </a:r>
            <a:endParaRPr lang="zh-CN" altLang="en-US" sz="36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0401277" y="288657"/>
            <a:ext cx="1435608" cy="1481328"/>
          </a:xfrm>
          <a:prstGeom prst="rect">
            <a:avLst/>
          </a:prstGeom>
          <a:ln>
            <a:solidFill>
              <a:srgbClr val="008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FF0000"/>
                </a:solidFill>
                <a:latin typeface="Apple Chancery"/>
                <a:cs typeface="Apple Chancery"/>
              </a:rPr>
              <a:t>8</a:t>
            </a:r>
            <a:endParaRPr lang="zh-CN" altLang="en-US" sz="36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52021" y="1769985"/>
            <a:ext cx="1435608" cy="1481328"/>
          </a:xfrm>
          <a:prstGeom prst="rect">
            <a:avLst/>
          </a:prstGeom>
          <a:ln>
            <a:solidFill>
              <a:srgbClr val="008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FF0000"/>
                </a:solidFill>
                <a:latin typeface="Apple Chancery"/>
                <a:cs typeface="Apple Chancery"/>
              </a:rPr>
              <a:t>9</a:t>
            </a:r>
            <a:endParaRPr lang="zh-CN" altLang="en-US" sz="36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787629" y="1769985"/>
            <a:ext cx="1435608" cy="1481328"/>
          </a:xfrm>
          <a:prstGeom prst="rect">
            <a:avLst/>
          </a:prstGeom>
          <a:ln>
            <a:solidFill>
              <a:srgbClr val="008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FF0000"/>
                </a:solidFill>
                <a:latin typeface="Apple Chancery"/>
                <a:cs typeface="Apple Chancery"/>
              </a:rPr>
              <a:t>10</a:t>
            </a:r>
            <a:endParaRPr lang="zh-CN" altLang="en-US" sz="36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223237" y="1769985"/>
            <a:ext cx="1435608" cy="1481328"/>
          </a:xfrm>
          <a:prstGeom prst="rect">
            <a:avLst/>
          </a:prstGeom>
          <a:ln>
            <a:solidFill>
              <a:srgbClr val="008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FF0000"/>
                </a:solidFill>
                <a:latin typeface="Apple Chancery"/>
                <a:cs typeface="Apple Chancery"/>
              </a:rPr>
              <a:t>11</a:t>
            </a:r>
            <a:endParaRPr lang="zh-CN" altLang="en-US" sz="36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658845" y="1769985"/>
            <a:ext cx="1435608" cy="1481328"/>
          </a:xfrm>
          <a:prstGeom prst="rect">
            <a:avLst/>
          </a:prstGeom>
          <a:ln>
            <a:solidFill>
              <a:srgbClr val="008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FF0000"/>
                </a:solidFill>
                <a:latin typeface="Apple Chancery"/>
                <a:cs typeface="Apple Chancery"/>
              </a:rPr>
              <a:t>12</a:t>
            </a:r>
            <a:endParaRPr lang="zh-CN" altLang="en-US" sz="36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094453" y="1769985"/>
            <a:ext cx="1435608" cy="1481328"/>
          </a:xfrm>
          <a:prstGeom prst="rect">
            <a:avLst/>
          </a:prstGeom>
          <a:ln>
            <a:solidFill>
              <a:srgbClr val="008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FF0000"/>
                </a:solidFill>
                <a:latin typeface="Apple Chancery"/>
                <a:cs typeface="Apple Chancery"/>
              </a:rPr>
              <a:t>13</a:t>
            </a:r>
            <a:endParaRPr lang="zh-CN" altLang="en-US" sz="36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530061" y="1769985"/>
            <a:ext cx="1435608" cy="1481328"/>
          </a:xfrm>
          <a:prstGeom prst="rect">
            <a:avLst/>
          </a:prstGeom>
          <a:ln>
            <a:solidFill>
              <a:srgbClr val="008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FF0000"/>
                </a:solidFill>
                <a:latin typeface="Apple Chancery"/>
                <a:cs typeface="Apple Chancery"/>
              </a:rPr>
              <a:t>14</a:t>
            </a:r>
            <a:endParaRPr lang="zh-CN" altLang="en-US" sz="36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965669" y="1769985"/>
            <a:ext cx="1435608" cy="1481328"/>
          </a:xfrm>
          <a:prstGeom prst="rect">
            <a:avLst/>
          </a:prstGeom>
          <a:ln>
            <a:solidFill>
              <a:srgbClr val="008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FF0000"/>
                </a:solidFill>
                <a:latin typeface="Apple Chancery"/>
                <a:cs typeface="Apple Chancery"/>
              </a:rPr>
              <a:t>15</a:t>
            </a:r>
            <a:endParaRPr lang="zh-CN" altLang="en-US" sz="36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0401277" y="1769985"/>
            <a:ext cx="1435608" cy="1481328"/>
          </a:xfrm>
          <a:prstGeom prst="rect">
            <a:avLst/>
          </a:prstGeom>
          <a:ln>
            <a:solidFill>
              <a:srgbClr val="008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FF0000"/>
                </a:solidFill>
                <a:latin typeface="Apple Chancery"/>
                <a:cs typeface="Apple Chancery"/>
              </a:rPr>
              <a:t>16</a:t>
            </a:r>
            <a:endParaRPr lang="zh-CN" altLang="en-US" sz="36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52021" y="3251313"/>
            <a:ext cx="1435608" cy="1481328"/>
          </a:xfrm>
          <a:prstGeom prst="rect">
            <a:avLst/>
          </a:prstGeom>
          <a:ln>
            <a:solidFill>
              <a:srgbClr val="008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FF0000"/>
                </a:solidFill>
                <a:latin typeface="Apple Chancery"/>
                <a:cs typeface="Apple Chancery"/>
              </a:rPr>
              <a:t>17</a:t>
            </a:r>
            <a:endParaRPr lang="zh-CN" altLang="en-US" sz="36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787629" y="3251313"/>
            <a:ext cx="1435608" cy="1481328"/>
          </a:xfrm>
          <a:prstGeom prst="rect">
            <a:avLst/>
          </a:prstGeom>
          <a:ln>
            <a:solidFill>
              <a:srgbClr val="008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FF0000"/>
                </a:solidFill>
                <a:latin typeface="Apple Chancery"/>
                <a:cs typeface="Apple Chancery"/>
              </a:rPr>
              <a:t>18</a:t>
            </a:r>
            <a:endParaRPr lang="zh-CN" altLang="en-US" sz="36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23237" y="3251313"/>
            <a:ext cx="1435608" cy="1481328"/>
          </a:xfrm>
          <a:prstGeom prst="rect">
            <a:avLst/>
          </a:prstGeom>
          <a:ln>
            <a:solidFill>
              <a:srgbClr val="008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FF0000"/>
                </a:solidFill>
                <a:latin typeface="Apple Chancery"/>
                <a:cs typeface="Apple Chancery"/>
              </a:rPr>
              <a:t>19</a:t>
            </a:r>
            <a:endParaRPr lang="zh-CN" altLang="en-US" sz="36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658845" y="3251313"/>
            <a:ext cx="1435608" cy="1481328"/>
          </a:xfrm>
          <a:prstGeom prst="rect">
            <a:avLst/>
          </a:prstGeom>
          <a:ln>
            <a:solidFill>
              <a:srgbClr val="008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FF0000"/>
                </a:solidFill>
                <a:latin typeface="Apple Chancery"/>
                <a:cs typeface="Apple Chancery"/>
              </a:rPr>
              <a:t>20</a:t>
            </a:r>
            <a:endParaRPr lang="zh-CN" altLang="en-US" sz="36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094453" y="3251313"/>
            <a:ext cx="1435608" cy="1481328"/>
          </a:xfrm>
          <a:prstGeom prst="rect">
            <a:avLst/>
          </a:prstGeom>
          <a:ln>
            <a:solidFill>
              <a:srgbClr val="008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FF0000"/>
                </a:solidFill>
                <a:latin typeface="Apple Chancery"/>
                <a:cs typeface="Apple Chancery"/>
              </a:rPr>
              <a:t>21</a:t>
            </a:r>
            <a:endParaRPr lang="zh-CN" altLang="en-US" sz="36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530061" y="3251313"/>
            <a:ext cx="1435608" cy="1481328"/>
          </a:xfrm>
          <a:prstGeom prst="rect">
            <a:avLst/>
          </a:prstGeom>
          <a:ln>
            <a:solidFill>
              <a:srgbClr val="008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FF0000"/>
                </a:solidFill>
                <a:latin typeface="Apple Chancery"/>
                <a:cs typeface="Apple Chancery"/>
              </a:rPr>
              <a:t>22</a:t>
            </a:r>
            <a:endParaRPr lang="zh-CN" altLang="en-US" sz="36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965669" y="3251313"/>
            <a:ext cx="1435608" cy="1481328"/>
          </a:xfrm>
          <a:prstGeom prst="rect">
            <a:avLst/>
          </a:prstGeom>
          <a:ln>
            <a:solidFill>
              <a:srgbClr val="008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FF0000"/>
                </a:solidFill>
                <a:latin typeface="Apple Chancery"/>
                <a:cs typeface="Apple Chancery"/>
              </a:rPr>
              <a:t>23</a:t>
            </a:r>
            <a:endParaRPr lang="zh-CN" altLang="en-US" sz="36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0401277" y="3251313"/>
            <a:ext cx="1435608" cy="1481328"/>
          </a:xfrm>
          <a:prstGeom prst="rect">
            <a:avLst/>
          </a:prstGeom>
          <a:ln>
            <a:solidFill>
              <a:srgbClr val="008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FF0000"/>
                </a:solidFill>
                <a:latin typeface="Apple Chancery"/>
                <a:cs typeface="Apple Chancery"/>
              </a:rPr>
              <a:t>24</a:t>
            </a:r>
            <a:endParaRPr lang="zh-CN" altLang="en-US" sz="36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52021" y="4732641"/>
            <a:ext cx="1435608" cy="1481328"/>
          </a:xfrm>
          <a:prstGeom prst="rect">
            <a:avLst/>
          </a:prstGeom>
          <a:ln>
            <a:solidFill>
              <a:srgbClr val="008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FF0000"/>
                </a:solidFill>
                <a:latin typeface="Apple Chancery"/>
                <a:cs typeface="Apple Chancery"/>
              </a:rPr>
              <a:t>25</a:t>
            </a:r>
            <a:endParaRPr lang="zh-CN" altLang="en-US" sz="36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787629" y="4732641"/>
            <a:ext cx="1435608" cy="1481328"/>
          </a:xfrm>
          <a:prstGeom prst="rect">
            <a:avLst/>
          </a:prstGeom>
          <a:ln>
            <a:solidFill>
              <a:srgbClr val="008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rgbClr val="FF0000"/>
                </a:solidFill>
                <a:latin typeface="Apple Chancery"/>
                <a:cs typeface="Apple Chancery"/>
              </a:rPr>
              <a:t> </a:t>
            </a:r>
            <a:r>
              <a:rPr lang="en-US" altLang="zh-CN" sz="3600" dirty="0">
                <a:solidFill>
                  <a:srgbClr val="FF0000"/>
                </a:solidFill>
                <a:latin typeface="Apple Chancery"/>
                <a:cs typeface="Apple Chancery"/>
              </a:rPr>
              <a:t>26</a:t>
            </a:r>
            <a:endParaRPr lang="zh-CN" altLang="en-US" sz="36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223237" y="4732641"/>
            <a:ext cx="1435608" cy="1481328"/>
          </a:xfrm>
          <a:prstGeom prst="rect">
            <a:avLst/>
          </a:prstGeom>
          <a:ln>
            <a:solidFill>
              <a:srgbClr val="008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FF0000"/>
                </a:solidFill>
                <a:latin typeface="Apple Chancery"/>
                <a:cs typeface="Apple Chancery"/>
              </a:rPr>
              <a:t>27</a:t>
            </a:r>
            <a:endParaRPr lang="zh-CN" altLang="en-US" sz="36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658845" y="4732641"/>
            <a:ext cx="1435608" cy="1481328"/>
          </a:xfrm>
          <a:prstGeom prst="rect">
            <a:avLst/>
          </a:prstGeom>
          <a:ln>
            <a:solidFill>
              <a:srgbClr val="008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FF0000"/>
                </a:solidFill>
                <a:latin typeface="Apple Chancery"/>
                <a:cs typeface="Apple Chancery"/>
              </a:rPr>
              <a:t>28</a:t>
            </a:r>
            <a:endParaRPr lang="zh-CN" altLang="en-US" sz="36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094453" y="4732641"/>
            <a:ext cx="1435608" cy="1481328"/>
          </a:xfrm>
          <a:prstGeom prst="rect">
            <a:avLst/>
          </a:prstGeom>
          <a:ln>
            <a:solidFill>
              <a:srgbClr val="008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FF0000"/>
                </a:solidFill>
                <a:latin typeface="Apple Chancery"/>
                <a:cs typeface="Apple Chancery"/>
              </a:rPr>
              <a:t>29</a:t>
            </a:r>
            <a:endParaRPr lang="zh-CN" altLang="en-US" sz="36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530061" y="4732641"/>
            <a:ext cx="1435608" cy="1481328"/>
          </a:xfrm>
          <a:prstGeom prst="rect">
            <a:avLst/>
          </a:prstGeom>
          <a:ln>
            <a:solidFill>
              <a:srgbClr val="008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FF0000"/>
                </a:solidFill>
                <a:latin typeface="Apple Chancery"/>
                <a:cs typeface="Apple Chancery"/>
              </a:rPr>
              <a:t>30</a:t>
            </a:r>
            <a:endParaRPr lang="zh-CN" altLang="en-US" sz="36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8965669" y="4732641"/>
            <a:ext cx="1435608" cy="1481328"/>
          </a:xfrm>
          <a:prstGeom prst="rect">
            <a:avLst/>
          </a:prstGeom>
          <a:ln>
            <a:solidFill>
              <a:srgbClr val="008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FF0000"/>
                </a:solidFill>
                <a:latin typeface="Apple Chancery"/>
                <a:cs typeface="Apple Chancery"/>
              </a:rPr>
              <a:t>31</a:t>
            </a:r>
            <a:endParaRPr lang="zh-CN" altLang="en-US" sz="36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0401277" y="4732641"/>
            <a:ext cx="1435608" cy="1481328"/>
          </a:xfrm>
          <a:prstGeom prst="rect">
            <a:avLst/>
          </a:prstGeom>
          <a:ln>
            <a:solidFill>
              <a:srgbClr val="008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FF0000"/>
                </a:solidFill>
                <a:latin typeface="Apple Chancery"/>
                <a:cs typeface="Apple Chancery"/>
              </a:rPr>
              <a:t>32</a:t>
            </a:r>
            <a:endParaRPr lang="zh-CN" altLang="en-US" sz="3600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E1B1640-35A4-4C90-BD6E-23CEE9649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2018/10/07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59D6A39-C8EF-4953-9F6C-AEACBAAB0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0" y="6356350"/>
            <a:ext cx="7620000" cy="365125"/>
          </a:xfrm>
        </p:spPr>
        <p:txBody>
          <a:bodyPr/>
          <a:lstStyle/>
          <a:p>
            <a:r>
              <a:rPr lang="zh-TW" altLang="en-US" dirty="0"/>
              <a:t>分享者</a:t>
            </a:r>
            <a:r>
              <a:rPr lang="en-US" altLang="zh-TW" dirty="0"/>
              <a:t>: </a:t>
            </a:r>
            <a:r>
              <a:rPr lang="zh-TW" altLang="en-US" dirty="0"/>
              <a:t>鄭雅文老師 </a:t>
            </a:r>
            <a:r>
              <a:rPr lang="en-AU" altLang="zh-TW" dirty="0"/>
              <a:t>Brisbane Queensland Australia </a:t>
            </a:r>
            <a:r>
              <a:rPr lang="zh-TW" altLang="en-US" dirty="0"/>
              <a:t>昆士蘭華語文數位學習中心</a:t>
            </a:r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CD6B342-AFC6-4FF9-A3B9-34FFB5AFD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7659-FEB8-4D1C-AB92-D684DF973D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6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>
            <a:extLst>
              <a:ext uri="{FF2B5EF4-FFF2-40B4-BE49-F238E27FC236}">
                <a16:creationId xmlns:a16="http://schemas.microsoft.com/office/drawing/2014/main" id="{6A054B92-5F24-4E79-A110-1DD2A7D9A8E5}"/>
              </a:ext>
            </a:extLst>
          </p:cNvPr>
          <p:cNvGrpSpPr/>
          <p:nvPr/>
        </p:nvGrpSpPr>
        <p:grpSpPr>
          <a:xfrm>
            <a:off x="0" y="-21261"/>
            <a:ext cx="12190493" cy="6378954"/>
            <a:chOff x="-284096" y="-191060"/>
            <a:chExt cx="12657534" cy="666039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26735" y="-191060"/>
              <a:ext cx="6746703" cy="6660391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84096" y="144517"/>
              <a:ext cx="5935622" cy="6291759"/>
            </a:xfrm>
            <a:prstGeom prst="rect">
              <a:avLst/>
            </a:prstGeom>
          </p:spPr>
        </p:pic>
      </p:grpSp>
      <p:sp>
        <p:nvSpPr>
          <p:cNvPr id="4" name="矩形 3"/>
          <p:cNvSpPr/>
          <p:nvPr/>
        </p:nvSpPr>
        <p:spPr>
          <a:xfrm>
            <a:off x="0" y="152869"/>
            <a:ext cx="1368000" cy="154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</a:rPr>
              <a:t>1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353000" y="152869"/>
            <a:ext cx="1368000" cy="154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</a:rPr>
              <a:t>2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706000" y="152869"/>
            <a:ext cx="1368000" cy="154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</a:rPr>
              <a:t>3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059000" y="152869"/>
            <a:ext cx="1368000" cy="154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</a:rPr>
              <a:t>4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412000" y="152869"/>
            <a:ext cx="1368000" cy="154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</a:rPr>
              <a:t>5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765000" y="152869"/>
            <a:ext cx="1368000" cy="154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</a:rPr>
              <a:t>6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118000" y="152869"/>
            <a:ext cx="1368000" cy="154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</a:rPr>
              <a:t>7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471000" y="152869"/>
            <a:ext cx="1368000" cy="154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</a:rPr>
              <a:t>8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1676206"/>
            <a:ext cx="1368000" cy="154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</a:rPr>
              <a:t>10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353000" y="1676206"/>
            <a:ext cx="1368000" cy="154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</a:rPr>
              <a:t>11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706000" y="1676206"/>
            <a:ext cx="1368000" cy="154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</a:rPr>
              <a:t>12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059000" y="1676206"/>
            <a:ext cx="1368000" cy="154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</a:rPr>
              <a:t>13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412000" y="1676206"/>
            <a:ext cx="1368000" cy="154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</a:rPr>
              <a:t>14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765000" y="1676206"/>
            <a:ext cx="1368000" cy="154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</a:rPr>
              <a:t>15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118000" y="1676206"/>
            <a:ext cx="1368000" cy="154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</a:rPr>
              <a:t>16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9471000" y="1676206"/>
            <a:ext cx="1368000" cy="154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</a:rPr>
              <a:t>17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0" y="3199543"/>
            <a:ext cx="1368000" cy="154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</a:rPr>
              <a:t>19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353000" y="3199543"/>
            <a:ext cx="1368000" cy="154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</a:rPr>
              <a:t>20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706000" y="3199543"/>
            <a:ext cx="1368000" cy="154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</a:rPr>
              <a:t>21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059000" y="3199543"/>
            <a:ext cx="1368000" cy="154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</a:rPr>
              <a:t>22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412000" y="3199543"/>
            <a:ext cx="1368000" cy="154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</a:rPr>
              <a:t>23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765000" y="3199543"/>
            <a:ext cx="1368000" cy="154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</a:rPr>
              <a:t>24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118000" y="3199543"/>
            <a:ext cx="1368000" cy="154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</a:rPr>
              <a:t>25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9471000" y="3199543"/>
            <a:ext cx="1368000" cy="154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</a:rPr>
              <a:t>26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4722880"/>
            <a:ext cx="1368000" cy="154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</a:rPr>
              <a:t>28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353000" y="4722880"/>
            <a:ext cx="1368000" cy="154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</a:rPr>
              <a:t> </a:t>
            </a:r>
            <a:r>
              <a:rPr lang="en-US" altLang="zh-CN" sz="3600" dirty="0">
                <a:solidFill>
                  <a:schemeClr val="bg1"/>
                </a:solidFill>
              </a:rPr>
              <a:t>29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706000" y="4722880"/>
            <a:ext cx="1368000" cy="154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</a:rPr>
              <a:t>30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059000" y="4722880"/>
            <a:ext cx="1368000" cy="154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</a:rPr>
              <a:t>31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412000" y="4722880"/>
            <a:ext cx="1368000" cy="154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</a:rPr>
              <a:t>32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765000" y="4722880"/>
            <a:ext cx="1368000" cy="154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</a:rPr>
              <a:t>33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8118000" y="4722880"/>
            <a:ext cx="1368000" cy="154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</a:rPr>
              <a:t>34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9471000" y="4722880"/>
            <a:ext cx="1368000" cy="154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</a:rPr>
              <a:t>35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43" name="矩形 17"/>
          <p:cNvSpPr/>
          <p:nvPr/>
        </p:nvSpPr>
        <p:spPr>
          <a:xfrm>
            <a:off x="10824000" y="152869"/>
            <a:ext cx="1368000" cy="154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</a:rPr>
              <a:t>9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44" name="矩形 25"/>
          <p:cNvSpPr/>
          <p:nvPr/>
        </p:nvSpPr>
        <p:spPr>
          <a:xfrm>
            <a:off x="10824000" y="1676206"/>
            <a:ext cx="1368000" cy="154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</a:rPr>
              <a:t>18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45" name="矩形 33"/>
          <p:cNvSpPr/>
          <p:nvPr/>
        </p:nvSpPr>
        <p:spPr>
          <a:xfrm>
            <a:off x="10824000" y="3199543"/>
            <a:ext cx="1368000" cy="154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</a:rPr>
              <a:t>27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46" name="矩形 41"/>
          <p:cNvSpPr/>
          <p:nvPr/>
        </p:nvSpPr>
        <p:spPr>
          <a:xfrm>
            <a:off x="10824000" y="4722880"/>
            <a:ext cx="1368000" cy="154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</a:rPr>
              <a:t>36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9C1F740-4126-4E79-9365-A4353F1B1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2018/10/07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32665FC-971F-4951-B179-DB756B458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5609" y="6356350"/>
            <a:ext cx="6960782" cy="365125"/>
          </a:xfrm>
        </p:spPr>
        <p:txBody>
          <a:bodyPr/>
          <a:lstStyle/>
          <a:p>
            <a:r>
              <a:rPr lang="zh-TW" altLang="en-US" dirty="0"/>
              <a:t>分享者</a:t>
            </a:r>
            <a:r>
              <a:rPr lang="en-US" altLang="zh-TW" dirty="0"/>
              <a:t>: </a:t>
            </a:r>
            <a:r>
              <a:rPr lang="zh-TW" altLang="en-US" dirty="0"/>
              <a:t>鄭雅文老師 </a:t>
            </a:r>
            <a:r>
              <a:rPr lang="en-AU" altLang="zh-TW" dirty="0"/>
              <a:t>Brisbane Queensland Australia </a:t>
            </a:r>
            <a:r>
              <a:rPr lang="zh-TW" altLang="en-US" dirty="0"/>
              <a:t>昆士蘭華語文數位學習中心</a:t>
            </a:r>
            <a:endParaRPr lang="en-US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A7BE978-61B0-4EB3-BEC7-BF021188E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7659-FEB8-4D1C-AB92-D684DF973D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6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873789"/>
              </p:ext>
            </p:extLst>
          </p:nvPr>
        </p:nvGraphicFramePr>
        <p:xfrm>
          <a:off x="466205" y="131036"/>
          <a:ext cx="11356884" cy="61091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2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2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2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28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28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928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5272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AU" altLang="zh-CN" sz="1000" dirty="0"/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zh-CN" sz="4000" dirty="0"/>
                        <a:t>1</a:t>
                      </a:r>
                      <a:r>
                        <a:rPr lang="en-US" altLang="zh-CN" sz="4000" dirty="0"/>
                        <a:t>0am</a:t>
                      </a:r>
                      <a:endParaRPr lang="en-US" altLang="zh-CN" sz="4000" dirty="0">
                        <a:latin typeface="华文楷体"/>
                        <a:ea typeface="华文楷体"/>
                        <a:cs typeface="华文楷体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AU" altLang="zh-CN" sz="1000" dirty="0"/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zh-CN" sz="4000" dirty="0"/>
                        <a:t>2</a:t>
                      </a:r>
                      <a:r>
                        <a:rPr lang="en-US" altLang="zh-CN" sz="4000" dirty="0"/>
                        <a:t>:30pm</a:t>
                      </a:r>
                      <a:endParaRPr lang="en-AU" altLang="zh-CN" sz="4000" dirty="0">
                        <a:latin typeface="华文楷体"/>
                        <a:ea typeface="华文楷体"/>
                        <a:cs typeface="华文楷体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AU" altLang="zh-CN" sz="1000" dirty="0"/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altLang="zh-CN" sz="4000" dirty="0"/>
                        <a:t>11am</a:t>
                      </a:r>
                      <a:r>
                        <a:rPr lang="zh-CN" altLang="en-US" sz="3200" dirty="0"/>
                        <a:t> </a:t>
                      </a:r>
                      <a:endParaRPr lang="zh-CN" altLang="en-US" sz="3200" dirty="0">
                        <a:latin typeface="华文楷体"/>
                        <a:ea typeface="华文楷体"/>
                        <a:cs typeface="华文楷体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AU" altLang="zh-CN" sz="1000" dirty="0"/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altLang="zh-CN" sz="3600" dirty="0"/>
                        <a:t>11:01am</a:t>
                      </a:r>
                      <a:r>
                        <a:rPr lang="zh-CN" altLang="en-US" sz="3600" dirty="0"/>
                        <a:t> </a:t>
                      </a:r>
                      <a:endParaRPr lang="zh-CN" altLang="en-US" sz="3600" dirty="0">
                        <a:latin typeface="华文楷体"/>
                        <a:ea typeface="华文楷体"/>
                        <a:cs typeface="华文楷体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AU" altLang="zh-CN" sz="1000" dirty="0"/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4000" dirty="0"/>
                        <a:t>1</a:t>
                      </a:r>
                      <a:r>
                        <a:rPr lang="en-US" altLang="zh-CN" sz="4000" dirty="0"/>
                        <a:t>2</a:t>
                      </a:r>
                      <a:r>
                        <a:rPr lang="zh-CN" altLang="en-US" sz="4000" dirty="0"/>
                        <a:t> </a:t>
                      </a:r>
                      <a:r>
                        <a:rPr lang="en-US" altLang="zh-CN" sz="4000" dirty="0"/>
                        <a:t>pm</a:t>
                      </a:r>
                      <a:endParaRPr lang="zh-CN" altLang="en-US" sz="4000" dirty="0">
                        <a:latin typeface="华文楷体"/>
                        <a:ea typeface="华文楷体"/>
                        <a:cs typeface="华文楷体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AU" altLang="zh-CN" sz="1000" dirty="0"/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altLang="zh-CN" sz="4000" dirty="0"/>
                        <a:t>3:15</a:t>
                      </a:r>
                      <a:r>
                        <a:rPr lang="zh-CN" altLang="en-US" sz="4000" dirty="0"/>
                        <a:t> </a:t>
                      </a:r>
                      <a:r>
                        <a:rPr lang="en-US" altLang="zh-CN" sz="4000" dirty="0"/>
                        <a:t>pm</a:t>
                      </a:r>
                      <a:endParaRPr lang="en-AU" altLang="zh-CN" sz="4000" dirty="0">
                        <a:latin typeface="华文楷体"/>
                        <a:ea typeface="华文楷体"/>
                        <a:cs typeface="华文楷体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72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AU" altLang="zh-CN" sz="1000" dirty="0"/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4000" dirty="0"/>
                        <a:t> </a:t>
                      </a:r>
                      <a:r>
                        <a:rPr lang="zh-CN" altLang="zh-CN" sz="4000" dirty="0"/>
                        <a:t>2</a:t>
                      </a:r>
                      <a:r>
                        <a:rPr lang="en-US" altLang="zh-CN" sz="4000" dirty="0"/>
                        <a:t>:00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altLang="zh-CN" sz="4000" dirty="0"/>
                        <a:t>pm</a:t>
                      </a:r>
                      <a:endParaRPr lang="en-AU" altLang="zh-CN" sz="4000" dirty="0">
                        <a:latin typeface="华文楷体"/>
                        <a:ea typeface="华文楷体"/>
                        <a:cs typeface="华文楷体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AU" altLang="zh-CN" sz="1000" dirty="0"/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altLang="zh-CN" sz="4000" dirty="0"/>
                        <a:t>8:30</a:t>
                      </a:r>
                      <a:r>
                        <a:rPr lang="zh-CN" altLang="en-US" sz="4000" dirty="0"/>
                        <a:t> </a:t>
                      </a:r>
                      <a:r>
                        <a:rPr lang="en-US" altLang="zh-CN" sz="4000" dirty="0"/>
                        <a:t>AM</a:t>
                      </a:r>
                      <a:endParaRPr lang="en-AU" altLang="zh-CN" sz="4000" dirty="0">
                        <a:latin typeface="华文楷体"/>
                        <a:ea typeface="华文楷体"/>
                        <a:cs typeface="华文楷体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AU" altLang="zh-CN" sz="1000" dirty="0"/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altLang="zh-CN" sz="4000" dirty="0"/>
                        <a:t>6:55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altLang="zh-CN" sz="4000" dirty="0"/>
                        <a:t>pm</a:t>
                      </a:r>
                      <a:endParaRPr lang="zh-CN" altLang="en-US" sz="4000" dirty="0">
                        <a:latin typeface="华文楷体"/>
                        <a:ea typeface="华文楷体"/>
                        <a:cs typeface="华文楷体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altLang="zh-CN" sz="4000" dirty="0"/>
                        <a:t>4:45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altLang="zh-CN" sz="4000" dirty="0"/>
                        <a:t>p</a:t>
                      </a:r>
                      <a:r>
                        <a:rPr lang="zh-CN" altLang="en-US" sz="4000" dirty="0"/>
                        <a:t>m</a:t>
                      </a:r>
                      <a:endParaRPr lang="zh-CN" altLang="en-US" sz="4000" dirty="0">
                        <a:latin typeface="华文楷体"/>
                        <a:ea typeface="华文楷体"/>
                        <a:cs typeface="华文楷体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AU" altLang="zh-CN" sz="1000" dirty="0"/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altLang="zh-CN" sz="4000" dirty="0"/>
                        <a:t>7:12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altLang="zh-CN" sz="4000" dirty="0"/>
                        <a:t>AM</a:t>
                      </a:r>
                      <a:r>
                        <a:rPr lang="zh-CN" altLang="en-US" sz="4000" dirty="0"/>
                        <a:t>  </a:t>
                      </a:r>
                      <a:endParaRPr lang="zh-CN" altLang="en-US" sz="4000" dirty="0">
                        <a:latin typeface="华文楷体"/>
                        <a:ea typeface="华文楷体"/>
                        <a:cs typeface="华文楷体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AU" altLang="zh-CN" sz="1000" dirty="0"/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altLang="zh-CN" sz="3600" dirty="0"/>
                        <a:t>9:05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altLang="zh-CN" sz="3600" dirty="0"/>
                        <a:t>AM</a:t>
                      </a:r>
                      <a:endParaRPr lang="en-US" altLang="zh-CN" sz="3600" dirty="0">
                        <a:latin typeface="华文楷体"/>
                        <a:ea typeface="华文楷体"/>
                        <a:cs typeface="华文楷体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72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AU" altLang="zh-CN" sz="1000" dirty="0"/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zh-CN" sz="4000" dirty="0"/>
                        <a:t>¥</a:t>
                      </a:r>
                      <a:r>
                        <a:rPr lang="en-US" altLang="zh-CN" sz="4000" dirty="0"/>
                        <a:t>0.5</a:t>
                      </a:r>
                      <a:endParaRPr lang="en-AU" altLang="zh-CN" sz="4000" dirty="0">
                        <a:latin typeface="华文楷体"/>
                        <a:ea typeface="华文楷体"/>
                        <a:cs typeface="华文楷体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zh-CN" sz="4000" dirty="0"/>
                        <a:t>¥</a:t>
                      </a:r>
                      <a:r>
                        <a:rPr lang="en-US" altLang="zh-CN" sz="4000" dirty="0"/>
                        <a:t>2</a:t>
                      </a:r>
                      <a:endParaRPr lang="en-AU" altLang="zh-CN" sz="4000" dirty="0">
                        <a:latin typeface="华文楷体"/>
                        <a:ea typeface="华文楷体"/>
                        <a:cs typeface="华文楷体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zh-CN" sz="4000" dirty="0"/>
                        <a:t>¥1</a:t>
                      </a:r>
                      <a:r>
                        <a:rPr lang="en-US" altLang="zh-CN" sz="4000" dirty="0"/>
                        <a:t>00</a:t>
                      </a:r>
                      <a:endParaRPr lang="en-AU" altLang="zh-CN" sz="4000" dirty="0">
                        <a:latin typeface="华文楷体"/>
                        <a:ea typeface="华文楷体"/>
                        <a:cs typeface="华文楷体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zh-CN" sz="4000" dirty="0"/>
                        <a:t>¥</a:t>
                      </a:r>
                      <a:r>
                        <a:rPr lang="en-US" altLang="zh-CN" sz="4000" dirty="0"/>
                        <a:t>40</a:t>
                      </a:r>
                      <a:endParaRPr lang="en-AU" altLang="zh-CN" sz="4000" dirty="0">
                        <a:latin typeface="华文楷体"/>
                        <a:ea typeface="华文楷体"/>
                        <a:cs typeface="华文楷体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zh-CN" sz="4000" dirty="0"/>
                        <a:t>¥</a:t>
                      </a:r>
                      <a:r>
                        <a:rPr lang="en-US" altLang="zh-CN" sz="4000" dirty="0"/>
                        <a:t>501</a:t>
                      </a:r>
                      <a:endParaRPr lang="en-AU" altLang="zh-CN" sz="4000" dirty="0">
                        <a:latin typeface="华文楷体"/>
                        <a:ea typeface="华文楷体"/>
                        <a:cs typeface="华文楷体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zh-CN" sz="4000" dirty="0"/>
                        <a:t>¥</a:t>
                      </a:r>
                      <a:r>
                        <a:rPr lang="en-US" altLang="zh-CN" sz="4000" dirty="0"/>
                        <a:t>0.5</a:t>
                      </a:r>
                      <a:endParaRPr lang="en-AU" altLang="zh-CN" sz="4000" dirty="0">
                        <a:latin typeface="华文楷体"/>
                        <a:ea typeface="华文楷体"/>
                        <a:cs typeface="华文楷体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72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zh-CN" sz="4000" dirty="0"/>
                        <a:t>¥</a:t>
                      </a:r>
                      <a:r>
                        <a:rPr lang="en-US" altLang="zh-CN" sz="4000" dirty="0"/>
                        <a:t>24.99</a:t>
                      </a:r>
                      <a:endParaRPr lang="en-AU" altLang="zh-CN" sz="4000" dirty="0">
                        <a:latin typeface="华文楷体"/>
                        <a:ea typeface="华文楷体"/>
                        <a:cs typeface="华文楷体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zh-CN" sz="4000" dirty="0"/>
                        <a:t>¥</a:t>
                      </a:r>
                      <a:r>
                        <a:rPr lang="en-US" altLang="zh-CN" sz="4000" dirty="0"/>
                        <a:t>28.99</a:t>
                      </a:r>
                      <a:endParaRPr lang="en-AU" altLang="zh-CN" sz="4000" dirty="0">
                        <a:latin typeface="华文楷体"/>
                        <a:ea typeface="华文楷体"/>
                        <a:cs typeface="华文楷体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zh-CN" sz="4000" dirty="0"/>
                        <a:t>¥</a:t>
                      </a:r>
                      <a:r>
                        <a:rPr lang="en-US" altLang="zh-CN" sz="4000" dirty="0"/>
                        <a:t>1000</a:t>
                      </a:r>
                      <a:endParaRPr lang="en-AU" altLang="zh-CN" sz="4000" dirty="0">
                        <a:latin typeface="华文楷体"/>
                        <a:ea typeface="华文楷体"/>
                        <a:cs typeface="华文楷体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zh-CN" sz="4000" dirty="0"/>
                        <a:t>¥</a:t>
                      </a:r>
                      <a:r>
                        <a:rPr lang="en-US" altLang="zh-CN" sz="4000" dirty="0"/>
                        <a:t>2</a:t>
                      </a:r>
                      <a:r>
                        <a:rPr lang="zh-CN" altLang="en-US" sz="4000" dirty="0"/>
                        <a:t>.</a:t>
                      </a:r>
                      <a:r>
                        <a:rPr lang="en-US" altLang="zh-CN" sz="4000" dirty="0"/>
                        <a:t>55</a:t>
                      </a:r>
                      <a:endParaRPr lang="en-AU" altLang="zh-CN" sz="4000" dirty="0">
                        <a:latin typeface="华文楷体"/>
                        <a:ea typeface="华文楷体"/>
                        <a:cs typeface="华文楷体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zh-CN" sz="4000" dirty="0"/>
                        <a:t>¥</a:t>
                      </a:r>
                      <a:r>
                        <a:rPr lang="en-US" altLang="zh-CN" sz="4000" dirty="0"/>
                        <a:t>4.8</a:t>
                      </a:r>
                      <a:endParaRPr lang="en-AU" altLang="zh-CN" sz="4000" dirty="0">
                        <a:latin typeface="华文楷体"/>
                        <a:ea typeface="华文楷体"/>
                        <a:cs typeface="华文楷体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zh-CN" sz="4000" dirty="0"/>
                        <a:t>¥</a:t>
                      </a:r>
                      <a:r>
                        <a:rPr lang="en-US" altLang="zh-CN" sz="4000" dirty="0"/>
                        <a:t>63</a:t>
                      </a:r>
                      <a:endParaRPr lang="en-AU" altLang="zh-CN" sz="4000" dirty="0">
                        <a:latin typeface="华文楷体"/>
                        <a:ea typeface="华文楷体"/>
                        <a:cs typeface="华文楷体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2E7F8A01-4262-402E-BA89-AC6F1950E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2018/10/07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BC9F4259-CD7C-4E85-BECA-9C1B1851B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6439" y="6356350"/>
            <a:ext cx="7499122" cy="365125"/>
          </a:xfrm>
        </p:spPr>
        <p:txBody>
          <a:bodyPr/>
          <a:lstStyle/>
          <a:p>
            <a:r>
              <a:rPr lang="zh-TW" altLang="en-US" dirty="0"/>
              <a:t>分享者</a:t>
            </a:r>
            <a:r>
              <a:rPr lang="en-US" altLang="zh-TW" dirty="0"/>
              <a:t>: </a:t>
            </a:r>
            <a:r>
              <a:rPr lang="zh-TW" altLang="en-US" dirty="0"/>
              <a:t>鄭雅文老師 </a:t>
            </a:r>
            <a:r>
              <a:rPr lang="en-AU" altLang="zh-TW" dirty="0"/>
              <a:t>Brisbane Queensland Australia </a:t>
            </a:r>
            <a:r>
              <a:rPr lang="zh-TW" altLang="en-US" dirty="0"/>
              <a:t>昆士蘭華語文數位學習中心</a:t>
            </a:r>
            <a:endParaRPr 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682F622-05F4-46EC-8DA4-385FF936D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7659-FEB8-4D1C-AB92-D684DF973DD8}" type="slidenum">
              <a:rPr lang="en-US" smtClean="0"/>
              <a:t>3</a:t>
            </a:fld>
            <a:endParaRPr lang="en-US"/>
          </a:p>
        </p:txBody>
      </p:sp>
      <p:sp>
        <p:nvSpPr>
          <p:cNvPr id="70" name="矩形 3">
            <a:extLst>
              <a:ext uri="{FF2B5EF4-FFF2-40B4-BE49-F238E27FC236}">
                <a16:creationId xmlns:a16="http://schemas.microsoft.com/office/drawing/2014/main" id="{C739AF5D-E6E5-46C1-838D-5E7CE37C056B}"/>
              </a:ext>
            </a:extLst>
          </p:cNvPr>
          <p:cNvSpPr/>
          <p:nvPr/>
        </p:nvSpPr>
        <p:spPr>
          <a:xfrm>
            <a:off x="2353987" y="131036"/>
            <a:ext cx="1889669" cy="1550183"/>
          </a:xfrm>
          <a:prstGeom prst="rect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1" name="矩形 3">
            <a:extLst>
              <a:ext uri="{FF2B5EF4-FFF2-40B4-BE49-F238E27FC236}">
                <a16:creationId xmlns:a16="http://schemas.microsoft.com/office/drawing/2014/main" id="{B0EC8FD9-69F0-4D1A-AEF0-5CD54BB959BE}"/>
              </a:ext>
            </a:extLst>
          </p:cNvPr>
          <p:cNvSpPr/>
          <p:nvPr/>
        </p:nvSpPr>
        <p:spPr>
          <a:xfrm>
            <a:off x="4251204" y="131036"/>
            <a:ext cx="1889669" cy="1550183"/>
          </a:xfrm>
          <a:prstGeom prst="rect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2" name="矩形 3">
            <a:extLst>
              <a:ext uri="{FF2B5EF4-FFF2-40B4-BE49-F238E27FC236}">
                <a16:creationId xmlns:a16="http://schemas.microsoft.com/office/drawing/2014/main" id="{52B3E4CA-D8EE-458B-982F-4124688C2A0D}"/>
              </a:ext>
            </a:extLst>
          </p:cNvPr>
          <p:cNvSpPr/>
          <p:nvPr/>
        </p:nvSpPr>
        <p:spPr>
          <a:xfrm>
            <a:off x="6148421" y="131036"/>
            <a:ext cx="1889669" cy="1550183"/>
          </a:xfrm>
          <a:prstGeom prst="rect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3" name="矩形 3">
            <a:extLst>
              <a:ext uri="{FF2B5EF4-FFF2-40B4-BE49-F238E27FC236}">
                <a16:creationId xmlns:a16="http://schemas.microsoft.com/office/drawing/2014/main" id="{4E4B6D6C-431F-4B61-99F2-382CE9AABA0F}"/>
              </a:ext>
            </a:extLst>
          </p:cNvPr>
          <p:cNvSpPr/>
          <p:nvPr/>
        </p:nvSpPr>
        <p:spPr>
          <a:xfrm>
            <a:off x="8045638" y="131036"/>
            <a:ext cx="1889669" cy="1550183"/>
          </a:xfrm>
          <a:prstGeom prst="rect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4" name="矩形 3">
            <a:extLst>
              <a:ext uri="{FF2B5EF4-FFF2-40B4-BE49-F238E27FC236}">
                <a16:creationId xmlns:a16="http://schemas.microsoft.com/office/drawing/2014/main" id="{54ADB475-1883-4950-8183-E151779B065D}"/>
              </a:ext>
            </a:extLst>
          </p:cNvPr>
          <p:cNvSpPr/>
          <p:nvPr/>
        </p:nvSpPr>
        <p:spPr>
          <a:xfrm>
            <a:off x="9942855" y="131036"/>
            <a:ext cx="1889669" cy="1550183"/>
          </a:xfrm>
          <a:prstGeom prst="rect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5" name="矩形 3">
            <a:extLst>
              <a:ext uri="{FF2B5EF4-FFF2-40B4-BE49-F238E27FC236}">
                <a16:creationId xmlns:a16="http://schemas.microsoft.com/office/drawing/2014/main" id="{FEA9DC2B-9E13-4D5D-943A-36F76E6CE692}"/>
              </a:ext>
            </a:extLst>
          </p:cNvPr>
          <p:cNvSpPr/>
          <p:nvPr/>
        </p:nvSpPr>
        <p:spPr>
          <a:xfrm>
            <a:off x="456770" y="131036"/>
            <a:ext cx="1889669" cy="1550183"/>
          </a:xfrm>
          <a:prstGeom prst="rect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6" name="矩形 3">
            <a:extLst>
              <a:ext uri="{FF2B5EF4-FFF2-40B4-BE49-F238E27FC236}">
                <a16:creationId xmlns:a16="http://schemas.microsoft.com/office/drawing/2014/main" id="{75C77ABA-2953-4028-ABD0-512A45AD2854}"/>
              </a:ext>
            </a:extLst>
          </p:cNvPr>
          <p:cNvSpPr/>
          <p:nvPr/>
        </p:nvSpPr>
        <p:spPr>
          <a:xfrm>
            <a:off x="2353987" y="1689881"/>
            <a:ext cx="1889669" cy="1550183"/>
          </a:xfrm>
          <a:prstGeom prst="rect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7" name="矩形 3">
            <a:extLst>
              <a:ext uri="{FF2B5EF4-FFF2-40B4-BE49-F238E27FC236}">
                <a16:creationId xmlns:a16="http://schemas.microsoft.com/office/drawing/2014/main" id="{0360DB01-BA72-46B7-B271-BD7121B1E69E}"/>
              </a:ext>
            </a:extLst>
          </p:cNvPr>
          <p:cNvSpPr/>
          <p:nvPr/>
        </p:nvSpPr>
        <p:spPr>
          <a:xfrm>
            <a:off x="4251204" y="1689881"/>
            <a:ext cx="1889669" cy="1550183"/>
          </a:xfrm>
          <a:prstGeom prst="rect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8" name="矩形 3">
            <a:extLst>
              <a:ext uri="{FF2B5EF4-FFF2-40B4-BE49-F238E27FC236}">
                <a16:creationId xmlns:a16="http://schemas.microsoft.com/office/drawing/2014/main" id="{C2B36C3E-D8C4-4415-BA85-46E45AD93331}"/>
              </a:ext>
            </a:extLst>
          </p:cNvPr>
          <p:cNvSpPr/>
          <p:nvPr/>
        </p:nvSpPr>
        <p:spPr>
          <a:xfrm>
            <a:off x="6148421" y="1689881"/>
            <a:ext cx="1889669" cy="1550183"/>
          </a:xfrm>
          <a:prstGeom prst="rect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9" name="矩形 3">
            <a:extLst>
              <a:ext uri="{FF2B5EF4-FFF2-40B4-BE49-F238E27FC236}">
                <a16:creationId xmlns:a16="http://schemas.microsoft.com/office/drawing/2014/main" id="{514267CD-2EC4-4C03-BB51-DAB86F8478E8}"/>
              </a:ext>
            </a:extLst>
          </p:cNvPr>
          <p:cNvSpPr/>
          <p:nvPr/>
        </p:nvSpPr>
        <p:spPr>
          <a:xfrm>
            <a:off x="8045638" y="1689881"/>
            <a:ext cx="1889669" cy="1550183"/>
          </a:xfrm>
          <a:prstGeom prst="rect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0" name="矩形 3">
            <a:extLst>
              <a:ext uri="{FF2B5EF4-FFF2-40B4-BE49-F238E27FC236}">
                <a16:creationId xmlns:a16="http://schemas.microsoft.com/office/drawing/2014/main" id="{706ABFD0-522F-4B85-BC6D-38D6B1BF64A3}"/>
              </a:ext>
            </a:extLst>
          </p:cNvPr>
          <p:cNvSpPr/>
          <p:nvPr/>
        </p:nvSpPr>
        <p:spPr>
          <a:xfrm>
            <a:off x="9942855" y="1689881"/>
            <a:ext cx="1889669" cy="1550183"/>
          </a:xfrm>
          <a:prstGeom prst="rect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1" name="矩形 3">
            <a:extLst>
              <a:ext uri="{FF2B5EF4-FFF2-40B4-BE49-F238E27FC236}">
                <a16:creationId xmlns:a16="http://schemas.microsoft.com/office/drawing/2014/main" id="{2129DBD0-268B-47CD-891D-16BB4F3979C4}"/>
              </a:ext>
            </a:extLst>
          </p:cNvPr>
          <p:cNvSpPr/>
          <p:nvPr/>
        </p:nvSpPr>
        <p:spPr>
          <a:xfrm>
            <a:off x="456770" y="1689881"/>
            <a:ext cx="1889669" cy="1550183"/>
          </a:xfrm>
          <a:prstGeom prst="rect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2" name="矩形 3">
            <a:extLst>
              <a:ext uri="{FF2B5EF4-FFF2-40B4-BE49-F238E27FC236}">
                <a16:creationId xmlns:a16="http://schemas.microsoft.com/office/drawing/2014/main" id="{8E569F38-8837-4899-B9B4-D6254DC02DD8}"/>
              </a:ext>
            </a:extLst>
          </p:cNvPr>
          <p:cNvSpPr/>
          <p:nvPr/>
        </p:nvSpPr>
        <p:spPr>
          <a:xfrm>
            <a:off x="2353987" y="3248726"/>
            <a:ext cx="1889669" cy="1550183"/>
          </a:xfrm>
          <a:prstGeom prst="rect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3" name="矩形 3">
            <a:extLst>
              <a:ext uri="{FF2B5EF4-FFF2-40B4-BE49-F238E27FC236}">
                <a16:creationId xmlns:a16="http://schemas.microsoft.com/office/drawing/2014/main" id="{A85E2A14-2BDF-41A3-A7E5-A5DCAD15C38C}"/>
              </a:ext>
            </a:extLst>
          </p:cNvPr>
          <p:cNvSpPr/>
          <p:nvPr/>
        </p:nvSpPr>
        <p:spPr>
          <a:xfrm>
            <a:off x="4251204" y="3248726"/>
            <a:ext cx="1889669" cy="1550183"/>
          </a:xfrm>
          <a:prstGeom prst="rect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4" name="矩形 3">
            <a:extLst>
              <a:ext uri="{FF2B5EF4-FFF2-40B4-BE49-F238E27FC236}">
                <a16:creationId xmlns:a16="http://schemas.microsoft.com/office/drawing/2014/main" id="{82678EB5-D29D-4AF2-A5BA-FCA0F0B97AAA}"/>
              </a:ext>
            </a:extLst>
          </p:cNvPr>
          <p:cNvSpPr/>
          <p:nvPr/>
        </p:nvSpPr>
        <p:spPr>
          <a:xfrm>
            <a:off x="6148421" y="3248726"/>
            <a:ext cx="1889669" cy="1550183"/>
          </a:xfrm>
          <a:prstGeom prst="rect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5" name="矩形 3">
            <a:extLst>
              <a:ext uri="{FF2B5EF4-FFF2-40B4-BE49-F238E27FC236}">
                <a16:creationId xmlns:a16="http://schemas.microsoft.com/office/drawing/2014/main" id="{7CBD8DD9-76CD-4F83-A5D1-04020421795B}"/>
              </a:ext>
            </a:extLst>
          </p:cNvPr>
          <p:cNvSpPr/>
          <p:nvPr/>
        </p:nvSpPr>
        <p:spPr>
          <a:xfrm>
            <a:off x="8045638" y="3248726"/>
            <a:ext cx="1889669" cy="1550183"/>
          </a:xfrm>
          <a:prstGeom prst="rect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6" name="矩形 3">
            <a:extLst>
              <a:ext uri="{FF2B5EF4-FFF2-40B4-BE49-F238E27FC236}">
                <a16:creationId xmlns:a16="http://schemas.microsoft.com/office/drawing/2014/main" id="{30B70D0E-6A8C-478E-BCE8-6CADAD69914F}"/>
              </a:ext>
            </a:extLst>
          </p:cNvPr>
          <p:cNvSpPr/>
          <p:nvPr/>
        </p:nvSpPr>
        <p:spPr>
          <a:xfrm>
            <a:off x="9942855" y="3248726"/>
            <a:ext cx="1889669" cy="1550183"/>
          </a:xfrm>
          <a:prstGeom prst="rect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7" name="矩形 3">
            <a:extLst>
              <a:ext uri="{FF2B5EF4-FFF2-40B4-BE49-F238E27FC236}">
                <a16:creationId xmlns:a16="http://schemas.microsoft.com/office/drawing/2014/main" id="{6FFD85CE-7EE4-455B-B375-656EE14DE1B9}"/>
              </a:ext>
            </a:extLst>
          </p:cNvPr>
          <p:cNvSpPr/>
          <p:nvPr/>
        </p:nvSpPr>
        <p:spPr>
          <a:xfrm>
            <a:off x="456770" y="3248726"/>
            <a:ext cx="1889669" cy="1550183"/>
          </a:xfrm>
          <a:prstGeom prst="rect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8" name="矩形 3">
            <a:extLst>
              <a:ext uri="{FF2B5EF4-FFF2-40B4-BE49-F238E27FC236}">
                <a16:creationId xmlns:a16="http://schemas.microsoft.com/office/drawing/2014/main" id="{7964F39A-8209-4E2A-9FA9-CB3E8910A6BD}"/>
              </a:ext>
            </a:extLst>
          </p:cNvPr>
          <p:cNvSpPr/>
          <p:nvPr/>
        </p:nvSpPr>
        <p:spPr>
          <a:xfrm>
            <a:off x="2353987" y="4807571"/>
            <a:ext cx="1889669" cy="1550183"/>
          </a:xfrm>
          <a:prstGeom prst="rect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9" name="矩形 3">
            <a:extLst>
              <a:ext uri="{FF2B5EF4-FFF2-40B4-BE49-F238E27FC236}">
                <a16:creationId xmlns:a16="http://schemas.microsoft.com/office/drawing/2014/main" id="{2F2AE3D9-314C-432B-AE54-FDDABE1DC00F}"/>
              </a:ext>
            </a:extLst>
          </p:cNvPr>
          <p:cNvSpPr/>
          <p:nvPr/>
        </p:nvSpPr>
        <p:spPr>
          <a:xfrm>
            <a:off x="4251204" y="4807571"/>
            <a:ext cx="1889669" cy="1550183"/>
          </a:xfrm>
          <a:prstGeom prst="rect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0" name="矩形 3">
            <a:extLst>
              <a:ext uri="{FF2B5EF4-FFF2-40B4-BE49-F238E27FC236}">
                <a16:creationId xmlns:a16="http://schemas.microsoft.com/office/drawing/2014/main" id="{E92652E5-F7C6-4B2A-A445-794A09E40E7F}"/>
              </a:ext>
            </a:extLst>
          </p:cNvPr>
          <p:cNvSpPr/>
          <p:nvPr/>
        </p:nvSpPr>
        <p:spPr>
          <a:xfrm>
            <a:off x="6148421" y="4807571"/>
            <a:ext cx="1889669" cy="1550183"/>
          </a:xfrm>
          <a:prstGeom prst="rect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1" name="矩形 3">
            <a:extLst>
              <a:ext uri="{FF2B5EF4-FFF2-40B4-BE49-F238E27FC236}">
                <a16:creationId xmlns:a16="http://schemas.microsoft.com/office/drawing/2014/main" id="{49A7E796-1623-43DB-B5E3-EA08DA89DC1F}"/>
              </a:ext>
            </a:extLst>
          </p:cNvPr>
          <p:cNvSpPr/>
          <p:nvPr/>
        </p:nvSpPr>
        <p:spPr>
          <a:xfrm>
            <a:off x="8045638" y="4807571"/>
            <a:ext cx="1889669" cy="1550183"/>
          </a:xfrm>
          <a:prstGeom prst="rect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2" name="矩形 3">
            <a:extLst>
              <a:ext uri="{FF2B5EF4-FFF2-40B4-BE49-F238E27FC236}">
                <a16:creationId xmlns:a16="http://schemas.microsoft.com/office/drawing/2014/main" id="{6515755B-59AF-41E8-AE21-28BA27FFF08F}"/>
              </a:ext>
            </a:extLst>
          </p:cNvPr>
          <p:cNvSpPr/>
          <p:nvPr/>
        </p:nvSpPr>
        <p:spPr>
          <a:xfrm>
            <a:off x="9942855" y="4807571"/>
            <a:ext cx="1889669" cy="1550183"/>
          </a:xfrm>
          <a:prstGeom prst="rect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3" name="矩形 3">
            <a:extLst>
              <a:ext uri="{FF2B5EF4-FFF2-40B4-BE49-F238E27FC236}">
                <a16:creationId xmlns:a16="http://schemas.microsoft.com/office/drawing/2014/main" id="{577EC0E0-5B1D-4EAF-8080-097CB45C4B69}"/>
              </a:ext>
            </a:extLst>
          </p:cNvPr>
          <p:cNvSpPr/>
          <p:nvPr/>
        </p:nvSpPr>
        <p:spPr>
          <a:xfrm>
            <a:off x="456770" y="4807571"/>
            <a:ext cx="1889669" cy="1550183"/>
          </a:xfrm>
          <a:prstGeom prst="rect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1890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574933"/>
              </p:ext>
            </p:extLst>
          </p:nvPr>
        </p:nvGraphicFramePr>
        <p:xfrm>
          <a:off x="428280" y="277067"/>
          <a:ext cx="11356884" cy="59813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2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2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2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28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28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928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8066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endParaRPr lang="en-AU" altLang="zh-CN" sz="1000" dirty="0">
                        <a:latin typeface="华文楷体"/>
                        <a:ea typeface="华文楷体"/>
                        <a:cs typeface="华文楷体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zh-CN" altLang="en-US" sz="3200" dirty="0">
                          <a:latin typeface="华文楷体"/>
                          <a:ea typeface="华文楷体"/>
                          <a:cs typeface="华文楷体"/>
                        </a:rPr>
                        <a:t>你喜欢吃什么菜？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endParaRPr lang="en-AU" altLang="zh-CN" sz="1000" dirty="0">
                        <a:latin typeface="华文楷体"/>
                        <a:ea typeface="华文楷体"/>
                        <a:cs typeface="华文楷体"/>
                      </a:endParaRP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zh-CN" altLang="en-US" sz="3200" dirty="0">
                          <a:latin typeface="华文楷体"/>
                          <a:ea typeface="华文楷体"/>
                          <a:cs typeface="华文楷体"/>
                        </a:rPr>
                        <a:t>你有</a:t>
                      </a:r>
                      <a:endParaRPr lang="en-AU" altLang="zh-CN" sz="3200" dirty="0">
                        <a:latin typeface="华文楷体"/>
                        <a:ea typeface="华文楷体"/>
                        <a:cs typeface="华文楷体"/>
                      </a:endParaRP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zh-CN" altLang="en-US" sz="3200" dirty="0">
                          <a:latin typeface="华文楷体"/>
                          <a:ea typeface="华文楷体"/>
                          <a:cs typeface="华文楷体"/>
                        </a:rPr>
                        <a:t>多高？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endParaRPr lang="en-AU" altLang="zh-CN" sz="1000" dirty="0">
                        <a:latin typeface="华文楷体"/>
                        <a:ea typeface="华文楷体"/>
                        <a:cs typeface="华文楷体"/>
                      </a:endParaRP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zh-CN" altLang="en-US" sz="3200" dirty="0">
                          <a:latin typeface="华文楷体"/>
                          <a:ea typeface="华文楷体"/>
                          <a:cs typeface="华文楷体"/>
                        </a:rPr>
                        <a:t>你是</a:t>
                      </a:r>
                      <a:endParaRPr lang="en-AU" altLang="zh-CN" sz="3200" dirty="0">
                        <a:latin typeface="华文楷体"/>
                        <a:ea typeface="华文楷体"/>
                        <a:cs typeface="华文楷体"/>
                      </a:endParaRP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zh-CN" altLang="en-US" sz="3200" dirty="0">
                          <a:latin typeface="华文楷体"/>
                          <a:ea typeface="华文楷体"/>
                          <a:cs typeface="华文楷体"/>
                        </a:rPr>
                        <a:t>哪国人？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endParaRPr lang="en-AU" altLang="zh-CN" sz="1000" dirty="0">
                        <a:latin typeface="华文楷体"/>
                        <a:ea typeface="华文楷体"/>
                        <a:cs typeface="华文楷体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endParaRPr lang="en-AU" altLang="zh-CN" sz="800" dirty="0">
                        <a:latin typeface="华文楷体"/>
                        <a:ea typeface="华文楷体"/>
                        <a:cs typeface="华文楷体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zh-CN" altLang="en-US" sz="3200" dirty="0">
                          <a:latin typeface="华文楷体"/>
                          <a:ea typeface="华文楷体"/>
                          <a:cs typeface="华文楷体"/>
                        </a:rPr>
                        <a:t>你姓什么？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endParaRPr lang="en-AU" altLang="zh-CN" sz="1000" dirty="0">
                        <a:latin typeface="华文楷体"/>
                        <a:ea typeface="华文楷体"/>
                        <a:cs typeface="华文楷体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zh-CN" altLang="en-US" sz="3200" dirty="0">
                          <a:latin typeface="华文楷体"/>
                          <a:ea typeface="华文楷体"/>
                          <a:cs typeface="华文楷体"/>
                        </a:rPr>
                        <a:t>你会说什么话？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endParaRPr lang="en-AU" altLang="zh-CN" sz="1000" dirty="0">
                        <a:latin typeface="华文楷体"/>
                        <a:ea typeface="华文楷体"/>
                        <a:cs typeface="华文楷体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zh-CN" altLang="en-US" sz="3200" dirty="0">
                          <a:latin typeface="华文楷体"/>
                          <a:ea typeface="华文楷体"/>
                          <a:cs typeface="华文楷体"/>
                        </a:rPr>
                        <a:t>你有什么爱好？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517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en-AU" altLang="zh-CN" sz="1000" dirty="0">
                        <a:latin typeface="华文楷体"/>
                        <a:ea typeface="华文楷体"/>
                        <a:cs typeface="华文楷体"/>
                      </a:endParaRP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zh-CN" altLang="en-US" sz="3200" dirty="0">
                          <a:latin typeface="华文楷体"/>
                          <a:ea typeface="华文楷体"/>
                          <a:cs typeface="华文楷体"/>
                        </a:rPr>
                        <a:t>你早饭</a:t>
                      </a:r>
                      <a:endParaRPr lang="en-AU" altLang="zh-CN" sz="3200" dirty="0">
                        <a:latin typeface="华文楷体"/>
                        <a:ea typeface="华文楷体"/>
                        <a:cs typeface="华文楷体"/>
                      </a:endParaRP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zh-CN" altLang="en-US" sz="3200" dirty="0">
                          <a:latin typeface="华文楷体"/>
                          <a:ea typeface="华文楷体"/>
                          <a:cs typeface="华文楷体"/>
                        </a:rPr>
                        <a:t>吃什么？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en-AU" altLang="zh-CN" sz="1000" dirty="0">
                        <a:latin typeface="华文楷体"/>
                        <a:ea typeface="华文楷体"/>
                        <a:cs typeface="华文楷体"/>
                      </a:endParaRP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zh-CN" altLang="en-US" sz="3200" dirty="0">
                          <a:latin typeface="华文楷体"/>
                          <a:ea typeface="华文楷体"/>
                          <a:cs typeface="华文楷体"/>
                        </a:rPr>
                        <a:t>你家有</a:t>
                      </a:r>
                      <a:endParaRPr lang="en-AU" altLang="zh-CN" sz="3200" dirty="0">
                        <a:latin typeface="华文楷体"/>
                        <a:ea typeface="华文楷体"/>
                        <a:cs typeface="华文楷体"/>
                      </a:endParaRP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zh-CN" altLang="en-US" sz="3200" dirty="0">
                          <a:latin typeface="华文楷体"/>
                          <a:ea typeface="华文楷体"/>
                          <a:cs typeface="华文楷体"/>
                        </a:rPr>
                        <a:t>几个人？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endParaRPr lang="en-AU" altLang="zh-CN" sz="1000" dirty="0">
                        <a:latin typeface="华文楷体"/>
                        <a:ea typeface="华文楷体"/>
                        <a:cs typeface="华文楷体"/>
                      </a:endParaRP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zh-CN" altLang="en-US" sz="3200" dirty="0">
                          <a:latin typeface="华文楷体"/>
                          <a:ea typeface="华文楷体"/>
                          <a:cs typeface="华文楷体"/>
                        </a:rPr>
                        <a:t>你叫</a:t>
                      </a:r>
                      <a:endParaRPr lang="en-AU" altLang="zh-CN" sz="3200" dirty="0">
                        <a:latin typeface="华文楷体"/>
                        <a:ea typeface="华文楷体"/>
                        <a:cs typeface="华文楷体"/>
                      </a:endParaRPr>
                    </a:p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zh-CN" altLang="en-US" sz="3200" dirty="0">
                          <a:latin typeface="华文楷体"/>
                          <a:ea typeface="华文楷体"/>
                          <a:cs typeface="华文楷体"/>
                        </a:rPr>
                        <a:t>什么名字？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endParaRPr lang="en-AU" altLang="zh-CN" sz="1800" dirty="0">
                        <a:latin typeface="华文楷体"/>
                        <a:ea typeface="华文楷体"/>
                        <a:cs typeface="华文楷体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zh-CN" altLang="en-US" sz="3200" dirty="0">
                          <a:latin typeface="华文楷体"/>
                          <a:ea typeface="华文楷体"/>
                          <a:cs typeface="华文楷体"/>
                        </a:rPr>
                        <a:t>你住哪儿？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endParaRPr lang="en-AU" altLang="zh-CN" sz="1000" dirty="0">
                        <a:latin typeface="华文楷体"/>
                        <a:ea typeface="华文楷体"/>
                        <a:cs typeface="华文楷体"/>
                      </a:endParaRP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zh-CN" altLang="en-US" sz="3200" dirty="0">
                          <a:latin typeface="华文楷体"/>
                          <a:ea typeface="华文楷体"/>
                          <a:cs typeface="华文楷体"/>
                        </a:rPr>
                        <a:t>你上</a:t>
                      </a:r>
                      <a:endParaRPr lang="en-AU" altLang="zh-CN" sz="3200" dirty="0">
                        <a:latin typeface="华文楷体"/>
                        <a:ea typeface="华文楷体"/>
                        <a:cs typeface="华文楷体"/>
                      </a:endParaRP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zh-CN" altLang="en-US" sz="3200" dirty="0">
                          <a:latin typeface="华文楷体"/>
                          <a:ea typeface="华文楷体"/>
                          <a:cs typeface="华文楷体"/>
                        </a:rPr>
                        <a:t>几年级？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en-AU" altLang="zh-CN" sz="1000" dirty="0">
                        <a:latin typeface="华文楷体"/>
                        <a:ea typeface="华文楷体"/>
                        <a:cs typeface="华文楷体"/>
                      </a:endParaRP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zh-CN" altLang="en-US" sz="3200" dirty="0">
                          <a:latin typeface="华文楷体"/>
                          <a:ea typeface="华文楷体"/>
                          <a:cs typeface="华文楷体"/>
                        </a:rPr>
                        <a:t>你上</a:t>
                      </a:r>
                      <a:endParaRPr lang="en-AU" altLang="zh-CN" sz="3200" dirty="0">
                        <a:latin typeface="华文楷体"/>
                        <a:ea typeface="华文楷体"/>
                        <a:cs typeface="华文楷体"/>
                      </a:endParaRPr>
                    </a:p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zh-CN" altLang="en-US" sz="3200" dirty="0">
                          <a:latin typeface="华文楷体"/>
                          <a:ea typeface="华文楷体"/>
                          <a:cs typeface="华文楷体"/>
                        </a:rPr>
                        <a:t>什么学校？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863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en-AU" altLang="zh-CN" sz="1000" dirty="0">
                        <a:latin typeface="华文楷体"/>
                        <a:ea typeface="华文楷体"/>
                        <a:cs typeface="华文楷体"/>
                      </a:endParaRP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zh-CN" altLang="en-US" sz="3200" dirty="0">
                          <a:latin typeface="华文楷体"/>
                          <a:ea typeface="华文楷体"/>
                          <a:cs typeface="华文楷体"/>
                        </a:rPr>
                        <a:t>你几点</a:t>
                      </a:r>
                      <a:endParaRPr lang="en-AU" altLang="zh-CN" sz="3200" dirty="0">
                        <a:latin typeface="华文楷体"/>
                        <a:ea typeface="华文楷体"/>
                        <a:cs typeface="华文楷体"/>
                      </a:endParaRP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zh-CN" altLang="en-US" sz="3200" dirty="0">
                          <a:latin typeface="华文楷体"/>
                          <a:ea typeface="华文楷体"/>
                          <a:cs typeface="华文楷体"/>
                        </a:rPr>
                        <a:t>上学？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endParaRPr lang="en-AU" altLang="zh-CN" sz="1000" dirty="0">
                        <a:latin typeface="华文楷体"/>
                        <a:ea typeface="华文楷体"/>
                        <a:cs typeface="华文楷体"/>
                      </a:endParaRP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zh-CN" altLang="en-US" sz="3200" dirty="0">
                          <a:latin typeface="华文楷体"/>
                          <a:ea typeface="华文楷体"/>
                          <a:cs typeface="华文楷体"/>
                        </a:rPr>
                        <a:t>你几点</a:t>
                      </a:r>
                      <a:endParaRPr lang="en-AU" altLang="zh-CN" sz="3200" dirty="0">
                        <a:latin typeface="华文楷体"/>
                        <a:ea typeface="华文楷体"/>
                        <a:cs typeface="华文楷体"/>
                      </a:endParaRP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zh-CN" altLang="en-US" sz="3200" dirty="0">
                          <a:latin typeface="华文楷体"/>
                          <a:ea typeface="华文楷体"/>
                          <a:cs typeface="华文楷体"/>
                        </a:rPr>
                        <a:t>起床</a:t>
                      </a:r>
                      <a:r>
                        <a:rPr lang="zh-CN" altLang="zh-CN" sz="3200" dirty="0">
                          <a:latin typeface="华文楷体"/>
                          <a:ea typeface="华文楷体"/>
                          <a:cs typeface="华文楷体"/>
                        </a:rPr>
                        <a:t>？</a:t>
                      </a:r>
                      <a:endParaRPr lang="zh-CN" altLang="en-US" sz="3200" dirty="0">
                        <a:latin typeface="华文楷体"/>
                        <a:ea typeface="华文楷体"/>
                        <a:cs typeface="华文楷体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endParaRPr lang="en-AU" altLang="zh-CN" sz="1000" dirty="0">
                        <a:latin typeface="华文楷体"/>
                        <a:ea typeface="华文楷体"/>
                        <a:cs typeface="华文楷体"/>
                      </a:endParaRP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zh-CN" altLang="en-US" sz="3200" dirty="0">
                          <a:latin typeface="华文楷体"/>
                          <a:ea typeface="华文楷体"/>
                          <a:cs typeface="华文楷体"/>
                        </a:rPr>
                        <a:t>你有</a:t>
                      </a:r>
                      <a:endParaRPr lang="en-AU" altLang="zh-CN" sz="3200" dirty="0">
                        <a:latin typeface="华文楷体"/>
                        <a:ea typeface="华文楷体"/>
                        <a:cs typeface="华文楷体"/>
                      </a:endParaRP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zh-CN" altLang="en-US" sz="3200" dirty="0">
                          <a:latin typeface="华文楷体"/>
                          <a:ea typeface="华文楷体"/>
                          <a:cs typeface="华文楷体"/>
                        </a:rPr>
                        <a:t>宠物吗？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endParaRPr lang="en-AU" altLang="zh-CN" sz="1000" dirty="0">
                        <a:latin typeface="华文楷体"/>
                        <a:ea typeface="华文楷体"/>
                        <a:cs typeface="华文楷体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zh-CN" altLang="en-US" sz="3200" dirty="0">
                          <a:latin typeface="华文楷体"/>
                          <a:ea typeface="华文楷体"/>
                          <a:cs typeface="华文楷体"/>
                        </a:rPr>
                        <a:t>你的电话号码几号？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endParaRPr lang="en-AU" altLang="zh-CN" sz="1000" dirty="0">
                        <a:latin typeface="华文楷体"/>
                        <a:ea typeface="华文楷体"/>
                        <a:cs typeface="华文楷体"/>
                      </a:endParaRP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zh-CN" altLang="en-US" sz="3200" dirty="0">
                          <a:latin typeface="华文楷体"/>
                          <a:ea typeface="华文楷体"/>
                          <a:cs typeface="华文楷体"/>
                        </a:rPr>
                        <a:t>你家有</a:t>
                      </a:r>
                      <a:endParaRPr lang="en-AU" altLang="zh-CN" sz="3200" dirty="0">
                        <a:latin typeface="华文楷体"/>
                        <a:ea typeface="华文楷体"/>
                        <a:cs typeface="华文楷体"/>
                      </a:endParaRP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zh-CN" altLang="en-US" sz="3200" dirty="0">
                          <a:latin typeface="华文楷体"/>
                          <a:ea typeface="华文楷体"/>
                          <a:cs typeface="华文楷体"/>
                        </a:rPr>
                        <a:t>什么人？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en-AU" altLang="zh-CN" sz="1000" dirty="0">
                        <a:latin typeface="华文楷体"/>
                        <a:ea typeface="华文楷体"/>
                        <a:cs typeface="华文楷体"/>
                      </a:endParaRP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zh-CN" altLang="en-US" sz="3200" dirty="0">
                          <a:latin typeface="华文楷体"/>
                          <a:ea typeface="华文楷体"/>
                          <a:cs typeface="华文楷体"/>
                        </a:rPr>
                        <a:t>你喜欢吃什么水果？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685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en-AU" altLang="zh-CN" sz="1000" dirty="0">
                        <a:latin typeface="华文楷体"/>
                        <a:ea typeface="华文楷体"/>
                        <a:cs typeface="华文楷体"/>
                      </a:endParaRP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zh-CN" altLang="en-US" sz="3200" dirty="0">
                          <a:latin typeface="华文楷体"/>
                          <a:ea typeface="华文楷体"/>
                          <a:cs typeface="华文楷体"/>
                        </a:rPr>
                        <a:t>你几点</a:t>
                      </a:r>
                      <a:endParaRPr lang="en-AU" altLang="zh-CN" sz="3200" dirty="0">
                        <a:latin typeface="华文楷体"/>
                        <a:ea typeface="华文楷体"/>
                        <a:cs typeface="华文楷体"/>
                      </a:endParaRP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zh-CN" altLang="en-US" sz="3200" dirty="0">
                          <a:latin typeface="华文楷体"/>
                          <a:ea typeface="华文楷体"/>
                          <a:cs typeface="华文楷体"/>
                        </a:rPr>
                        <a:t>放学？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endParaRPr lang="en-AU" altLang="zh-CN" sz="1000" dirty="0">
                        <a:latin typeface="华文楷体"/>
                        <a:ea typeface="华文楷体"/>
                        <a:cs typeface="华文楷体"/>
                      </a:endParaRP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zh-CN" altLang="en-US" sz="3200" dirty="0">
                          <a:latin typeface="华文楷体"/>
                          <a:ea typeface="华文楷体"/>
                          <a:cs typeface="华文楷体"/>
                        </a:rPr>
                        <a:t>你几点</a:t>
                      </a:r>
                      <a:endParaRPr lang="en-AU" altLang="zh-CN" sz="3200" dirty="0">
                        <a:latin typeface="华文楷体"/>
                        <a:ea typeface="华文楷体"/>
                        <a:cs typeface="华文楷体"/>
                      </a:endParaRP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zh-CN" altLang="en-US" sz="3200" dirty="0">
                          <a:latin typeface="华文楷体"/>
                          <a:ea typeface="华文楷体"/>
                          <a:cs typeface="华文楷体"/>
                        </a:rPr>
                        <a:t>睡觉？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endParaRPr lang="en-AU" altLang="zh-CN" sz="1000" dirty="0">
                        <a:latin typeface="华文楷体"/>
                        <a:ea typeface="华文楷体"/>
                        <a:cs typeface="华文楷体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zh-CN" altLang="en-US" sz="3200" dirty="0">
                          <a:latin typeface="华文楷体"/>
                          <a:ea typeface="华文楷体"/>
                          <a:cs typeface="华文楷体"/>
                        </a:rPr>
                        <a:t>你喜欢猫还是狗？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endParaRPr lang="en-AU" altLang="zh-CN" sz="1000" dirty="0">
                        <a:latin typeface="华文楷体"/>
                        <a:ea typeface="华文楷体"/>
                        <a:cs typeface="华文楷体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zh-CN" altLang="en-US" sz="3200" dirty="0">
                          <a:latin typeface="华文楷体"/>
                          <a:ea typeface="华文楷体"/>
                          <a:cs typeface="华文楷体"/>
                        </a:rPr>
                        <a:t>你有几个兄弟姐妹？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endParaRPr lang="en-AU" altLang="zh-CN" sz="1000" dirty="0">
                        <a:latin typeface="华文楷体"/>
                        <a:ea typeface="华文楷体"/>
                        <a:cs typeface="华文楷体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zh-CN" altLang="en-US" sz="3200" dirty="0">
                          <a:latin typeface="华文楷体"/>
                          <a:ea typeface="华文楷体"/>
                          <a:cs typeface="华文楷体"/>
                        </a:rPr>
                        <a:t>你有兄弟姐妹吗？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endParaRPr lang="en-AU" altLang="zh-CN" sz="1000" dirty="0">
                        <a:latin typeface="华文楷体"/>
                        <a:ea typeface="华文楷体"/>
                        <a:cs typeface="华文楷体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zh-CN" altLang="en-US" sz="3200" dirty="0">
                          <a:latin typeface="华文楷体"/>
                          <a:ea typeface="华文楷体"/>
                          <a:cs typeface="华文楷体"/>
                        </a:rPr>
                        <a:t>你喜欢吃什么零食？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413005" y="281911"/>
            <a:ext cx="1889669" cy="1494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latin typeface="华文楷体"/>
                <a:ea typeface="华文楷体"/>
                <a:cs typeface="华文楷体"/>
              </a:rPr>
              <a:t>一</a:t>
            </a:r>
          </a:p>
        </p:txBody>
      </p:sp>
      <p:sp>
        <p:nvSpPr>
          <p:cNvPr id="7" name="矩形 3"/>
          <p:cNvSpPr/>
          <p:nvPr/>
        </p:nvSpPr>
        <p:spPr>
          <a:xfrm>
            <a:off x="2306967" y="281911"/>
            <a:ext cx="1889669" cy="1494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latin typeface="华文楷体"/>
                <a:ea typeface="华文楷体"/>
                <a:cs typeface="华文楷体"/>
              </a:rPr>
              <a:t>二</a:t>
            </a:r>
          </a:p>
        </p:txBody>
      </p:sp>
      <p:sp>
        <p:nvSpPr>
          <p:cNvPr id="11" name="矩形 3"/>
          <p:cNvSpPr/>
          <p:nvPr/>
        </p:nvSpPr>
        <p:spPr>
          <a:xfrm>
            <a:off x="413005" y="1779980"/>
            <a:ext cx="1889669" cy="1494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latin typeface="华文楷体"/>
                <a:ea typeface="华文楷体"/>
                <a:cs typeface="华文楷体"/>
              </a:rPr>
              <a:t>七</a:t>
            </a:r>
          </a:p>
        </p:txBody>
      </p:sp>
      <p:sp>
        <p:nvSpPr>
          <p:cNvPr id="13" name="矩形 3"/>
          <p:cNvSpPr/>
          <p:nvPr/>
        </p:nvSpPr>
        <p:spPr>
          <a:xfrm>
            <a:off x="7988853" y="1779980"/>
            <a:ext cx="1889669" cy="1494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latin typeface="华文楷体"/>
                <a:ea typeface="华文楷体"/>
                <a:cs typeface="华文楷体"/>
              </a:rPr>
              <a:t>十一</a:t>
            </a:r>
          </a:p>
        </p:txBody>
      </p:sp>
      <p:sp>
        <p:nvSpPr>
          <p:cNvPr id="14" name="矩形 3"/>
          <p:cNvSpPr/>
          <p:nvPr/>
        </p:nvSpPr>
        <p:spPr>
          <a:xfrm>
            <a:off x="2306967" y="1779980"/>
            <a:ext cx="1889669" cy="1494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latin typeface="华文楷体"/>
                <a:ea typeface="华文楷体"/>
                <a:cs typeface="华文楷体"/>
              </a:rPr>
              <a:t>八</a:t>
            </a:r>
          </a:p>
        </p:txBody>
      </p:sp>
      <p:sp>
        <p:nvSpPr>
          <p:cNvPr id="15" name="矩形 3"/>
          <p:cNvSpPr/>
          <p:nvPr/>
        </p:nvSpPr>
        <p:spPr>
          <a:xfrm>
            <a:off x="6094891" y="1779980"/>
            <a:ext cx="1889669" cy="1494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latin typeface="华文楷体"/>
                <a:ea typeface="华文楷体"/>
                <a:cs typeface="华文楷体"/>
              </a:rPr>
              <a:t>十</a:t>
            </a:r>
          </a:p>
        </p:txBody>
      </p:sp>
      <p:sp>
        <p:nvSpPr>
          <p:cNvPr id="16" name="矩形 3"/>
          <p:cNvSpPr/>
          <p:nvPr/>
        </p:nvSpPr>
        <p:spPr>
          <a:xfrm>
            <a:off x="4200929" y="1779980"/>
            <a:ext cx="1889669" cy="1494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latin typeface="华文楷体"/>
                <a:ea typeface="华文楷体"/>
                <a:cs typeface="华文楷体"/>
              </a:rPr>
              <a:t>九</a:t>
            </a:r>
          </a:p>
        </p:txBody>
      </p:sp>
      <p:sp>
        <p:nvSpPr>
          <p:cNvPr id="17" name="矩形 3"/>
          <p:cNvSpPr/>
          <p:nvPr/>
        </p:nvSpPr>
        <p:spPr>
          <a:xfrm>
            <a:off x="413005" y="3278049"/>
            <a:ext cx="1889669" cy="1494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latin typeface="华文楷体"/>
                <a:ea typeface="华文楷体"/>
                <a:cs typeface="华文楷体"/>
              </a:rPr>
              <a:t>十三</a:t>
            </a:r>
          </a:p>
        </p:txBody>
      </p:sp>
      <p:sp>
        <p:nvSpPr>
          <p:cNvPr id="18" name="矩形 3"/>
          <p:cNvSpPr/>
          <p:nvPr/>
        </p:nvSpPr>
        <p:spPr>
          <a:xfrm>
            <a:off x="9882813" y="3278049"/>
            <a:ext cx="1889669" cy="1494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latin typeface="华文楷体"/>
                <a:ea typeface="华文楷体"/>
                <a:cs typeface="华文楷体"/>
              </a:rPr>
              <a:t>十八</a:t>
            </a:r>
          </a:p>
        </p:txBody>
      </p:sp>
      <p:sp>
        <p:nvSpPr>
          <p:cNvPr id="19" name="矩形 3"/>
          <p:cNvSpPr/>
          <p:nvPr/>
        </p:nvSpPr>
        <p:spPr>
          <a:xfrm>
            <a:off x="7988853" y="3278049"/>
            <a:ext cx="1889669" cy="1494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latin typeface="华文楷体"/>
                <a:ea typeface="华文楷体"/>
                <a:cs typeface="华文楷体"/>
              </a:rPr>
              <a:t>十七</a:t>
            </a:r>
          </a:p>
        </p:txBody>
      </p:sp>
      <p:sp>
        <p:nvSpPr>
          <p:cNvPr id="20" name="矩形 3"/>
          <p:cNvSpPr/>
          <p:nvPr/>
        </p:nvSpPr>
        <p:spPr>
          <a:xfrm>
            <a:off x="2306967" y="3278049"/>
            <a:ext cx="1889669" cy="1494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latin typeface="华文楷体"/>
                <a:ea typeface="华文楷体"/>
                <a:cs typeface="华文楷体"/>
              </a:rPr>
              <a:t>十四</a:t>
            </a:r>
          </a:p>
        </p:txBody>
      </p:sp>
      <p:sp>
        <p:nvSpPr>
          <p:cNvPr id="21" name="矩形 3"/>
          <p:cNvSpPr/>
          <p:nvPr/>
        </p:nvSpPr>
        <p:spPr>
          <a:xfrm>
            <a:off x="6094891" y="3278049"/>
            <a:ext cx="1889669" cy="1494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latin typeface="华文楷体"/>
                <a:ea typeface="华文楷体"/>
                <a:cs typeface="华文楷体"/>
              </a:rPr>
              <a:t>十六</a:t>
            </a:r>
          </a:p>
        </p:txBody>
      </p:sp>
      <p:sp>
        <p:nvSpPr>
          <p:cNvPr id="22" name="矩形 3"/>
          <p:cNvSpPr/>
          <p:nvPr/>
        </p:nvSpPr>
        <p:spPr>
          <a:xfrm>
            <a:off x="4200929" y="3278049"/>
            <a:ext cx="1889669" cy="1494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latin typeface="华文楷体"/>
                <a:ea typeface="华文楷体"/>
                <a:cs typeface="华文楷体"/>
              </a:rPr>
              <a:t>十五</a:t>
            </a:r>
          </a:p>
        </p:txBody>
      </p:sp>
      <p:sp>
        <p:nvSpPr>
          <p:cNvPr id="23" name="矩形 3"/>
          <p:cNvSpPr/>
          <p:nvPr/>
        </p:nvSpPr>
        <p:spPr>
          <a:xfrm>
            <a:off x="413005" y="4776118"/>
            <a:ext cx="1889669" cy="1494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latin typeface="华文楷体"/>
                <a:ea typeface="华文楷体"/>
                <a:cs typeface="华文楷体"/>
              </a:rPr>
              <a:t>十九</a:t>
            </a:r>
          </a:p>
        </p:txBody>
      </p:sp>
      <p:sp>
        <p:nvSpPr>
          <p:cNvPr id="26" name="矩形 3"/>
          <p:cNvSpPr/>
          <p:nvPr/>
        </p:nvSpPr>
        <p:spPr>
          <a:xfrm>
            <a:off x="2306967" y="4776118"/>
            <a:ext cx="1889669" cy="1494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latin typeface="华文楷体"/>
                <a:ea typeface="华文楷体"/>
                <a:cs typeface="华文楷体"/>
              </a:rPr>
              <a:t>二十</a:t>
            </a:r>
          </a:p>
        </p:txBody>
      </p:sp>
      <p:sp>
        <p:nvSpPr>
          <p:cNvPr id="28" name="矩形 3"/>
          <p:cNvSpPr/>
          <p:nvPr/>
        </p:nvSpPr>
        <p:spPr>
          <a:xfrm>
            <a:off x="4200929" y="4776118"/>
            <a:ext cx="1889669" cy="1494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latin typeface="华文楷体"/>
                <a:ea typeface="华文楷体"/>
                <a:cs typeface="华文楷体"/>
              </a:rPr>
              <a:t>二十一</a:t>
            </a:r>
          </a:p>
        </p:txBody>
      </p:sp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569B4EE2-1AAD-4AA8-9781-2C7469D7B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2018/10/07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2C0A20DA-682B-4239-AF32-473B9E027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7037" y="6356350"/>
            <a:ext cx="9097926" cy="365125"/>
          </a:xfrm>
        </p:spPr>
        <p:txBody>
          <a:bodyPr/>
          <a:lstStyle/>
          <a:p>
            <a:r>
              <a:rPr lang="zh-TW" altLang="en-US" dirty="0"/>
              <a:t>分享者</a:t>
            </a:r>
            <a:r>
              <a:rPr lang="en-US" altLang="zh-TW" dirty="0"/>
              <a:t>: </a:t>
            </a:r>
            <a:r>
              <a:rPr lang="zh-TW" altLang="en-US" dirty="0"/>
              <a:t>鄭雅文老師 </a:t>
            </a:r>
            <a:r>
              <a:rPr lang="en-AU" altLang="zh-TW" dirty="0"/>
              <a:t>Brisbane Queensland Australia </a:t>
            </a:r>
            <a:r>
              <a:rPr lang="zh-TW" altLang="en-US" dirty="0"/>
              <a:t>昆士蘭華語文數位學習中心</a:t>
            </a:r>
            <a:endParaRPr lang="en-US" dirty="0"/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40DF7A79-7876-483D-9662-5FDF3964C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7659-FEB8-4D1C-AB92-D684DF973DD8}" type="slidenum">
              <a:rPr lang="en-US" smtClean="0"/>
              <a:t>4</a:t>
            </a:fld>
            <a:endParaRPr lang="en-US"/>
          </a:p>
        </p:txBody>
      </p:sp>
      <p:sp>
        <p:nvSpPr>
          <p:cNvPr id="30" name="矩形 3">
            <a:extLst>
              <a:ext uri="{FF2B5EF4-FFF2-40B4-BE49-F238E27FC236}">
                <a16:creationId xmlns:a16="http://schemas.microsoft.com/office/drawing/2014/main" id="{A219AB23-72C4-40BB-846C-2A3C12991CCE}"/>
              </a:ext>
            </a:extLst>
          </p:cNvPr>
          <p:cNvSpPr/>
          <p:nvPr/>
        </p:nvSpPr>
        <p:spPr>
          <a:xfrm>
            <a:off x="9882813" y="281911"/>
            <a:ext cx="1889669" cy="1494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latin typeface="华文楷体"/>
                <a:ea typeface="华文楷体"/>
                <a:cs typeface="华文楷体"/>
              </a:rPr>
              <a:t>六</a:t>
            </a:r>
          </a:p>
        </p:txBody>
      </p:sp>
      <p:sp>
        <p:nvSpPr>
          <p:cNvPr id="31" name="矩形 3">
            <a:extLst>
              <a:ext uri="{FF2B5EF4-FFF2-40B4-BE49-F238E27FC236}">
                <a16:creationId xmlns:a16="http://schemas.microsoft.com/office/drawing/2014/main" id="{68BAF12F-2A51-4464-8F14-0E3F74DE774C}"/>
              </a:ext>
            </a:extLst>
          </p:cNvPr>
          <p:cNvSpPr/>
          <p:nvPr/>
        </p:nvSpPr>
        <p:spPr>
          <a:xfrm>
            <a:off x="7988853" y="281911"/>
            <a:ext cx="1889669" cy="1494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latin typeface="华文楷体"/>
                <a:ea typeface="华文楷体"/>
                <a:cs typeface="华文楷体"/>
              </a:rPr>
              <a:t>五</a:t>
            </a:r>
          </a:p>
        </p:txBody>
      </p:sp>
      <p:sp>
        <p:nvSpPr>
          <p:cNvPr id="32" name="矩形 3">
            <a:extLst>
              <a:ext uri="{FF2B5EF4-FFF2-40B4-BE49-F238E27FC236}">
                <a16:creationId xmlns:a16="http://schemas.microsoft.com/office/drawing/2014/main" id="{B985F445-14BE-43B0-9A1D-CFF1E81D02CA}"/>
              </a:ext>
            </a:extLst>
          </p:cNvPr>
          <p:cNvSpPr/>
          <p:nvPr/>
        </p:nvSpPr>
        <p:spPr>
          <a:xfrm>
            <a:off x="6094891" y="281911"/>
            <a:ext cx="1889669" cy="1494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latin typeface="华文楷体"/>
                <a:ea typeface="华文楷体"/>
                <a:cs typeface="华文楷体"/>
              </a:rPr>
              <a:t>四</a:t>
            </a:r>
          </a:p>
        </p:txBody>
      </p:sp>
      <p:sp>
        <p:nvSpPr>
          <p:cNvPr id="33" name="矩形 3">
            <a:extLst>
              <a:ext uri="{FF2B5EF4-FFF2-40B4-BE49-F238E27FC236}">
                <a16:creationId xmlns:a16="http://schemas.microsoft.com/office/drawing/2014/main" id="{28B9799E-BF07-4F16-88FC-F654BB4147E2}"/>
              </a:ext>
            </a:extLst>
          </p:cNvPr>
          <p:cNvSpPr/>
          <p:nvPr/>
        </p:nvSpPr>
        <p:spPr>
          <a:xfrm>
            <a:off x="4200929" y="281911"/>
            <a:ext cx="1889669" cy="1494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latin typeface="华文楷体"/>
                <a:ea typeface="华文楷体"/>
                <a:cs typeface="华文楷体"/>
              </a:rPr>
              <a:t>三</a:t>
            </a:r>
          </a:p>
        </p:txBody>
      </p:sp>
      <p:sp>
        <p:nvSpPr>
          <p:cNvPr id="34" name="矩形 3">
            <a:extLst>
              <a:ext uri="{FF2B5EF4-FFF2-40B4-BE49-F238E27FC236}">
                <a16:creationId xmlns:a16="http://schemas.microsoft.com/office/drawing/2014/main" id="{4E37178E-2453-4118-AD51-CCAC8D66658A}"/>
              </a:ext>
            </a:extLst>
          </p:cNvPr>
          <p:cNvSpPr/>
          <p:nvPr/>
        </p:nvSpPr>
        <p:spPr>
          <a:xfrm>
            <a:off x="9882813" y="1779980"/>
            <a:ext cx="1889669" cy="1494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latin typeface="华文楷体"/>
                <a:ea typeface="华文楷体"/>
                <a:cs typeface="华文楷体"/>
              </a:rPr>
              <a:t>十二</a:t>
            </a:r>
          </a:p>
        </p:txBody>
      </p:sp>
      <p:sp>
        <p:nvSpPr>
          <p:cNvPr id="41" name="矩形 3">
            <a:extLst>
              <a:ext uri="{FF2B5EF4-FFF2-40B4-BE49-F238E27FC236}">
                <a16:creationId xmlns:a16="http://schemas.microsoft.com/office/drawing/2014/main" id="{01329111-0ADE-4EAE-8626-0470B7AE2E3A}"/>
              </a:ext>
            </a:extLst>
          </p:cNvPr>
          <p:cNvSpPr/>
          <p:nvPr/>
        </p:nvSpPr>
        <p:spPr>
          <a:xfrm>
            <a:off x="9882813" y="4776118"/>
            <a:ext cx="1889669" cy="1494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latin typeface="华文楷体"/>
                <a:ea typeface="华文楷体"/>
                <a:cs typeface="华文楷体"/>
              </a:rPr>
              <a:t>二十四</a:t>
            </a:r>
          </a:p>
        </p:txBody>
      </p:sp>
      <p:sp>
        <p:nvSpPr>
          <p:cNvPr id="42" name="矩形 3">
            <a:extLst>
              <a:ext uri="{FF2B5EF4-FFF2-40B4-BE49-F238E27FC236}">
                <a16:creationId xmlns:a16="http://schemas.microsoft.com/office/drawing/2014/main" id="{30C7D351-FEFC-46AD-9BC9-EEA926EE4376}"/>
              </a:ext>
            </a:extLst>
          </p:cNvPr>
          <p:cNvSpPr/>
          <p:nvPr/>
        </p:nvSpPr>
        <p:spPr>
          <a:xfrm>
            <a:off x="7988853" y="4776118"/>
            <a:ext cx="1889669" cy="1494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latin typeface="华文楷体"/>
                <a:ea typeface="华文楷体"/>
                <a:cs typeface="华文楷体"/>
              </a:rPr>
              <a:t>二十三</a:t>
            </a:r>
          </a:p>
        </p:txBody>
      </p:sp>
      <p:sp>
        <p:nvSpPr>
          <p:cNvPr id="27" name="矩形 3"/>
          <p:cNvSpPr/>
          <p:nvPr/>
        </p:nvSpPr>
        <p:spPr>
          <a:xfrm>
            <a:off x="6094891" y="4776118"/>
            <a:ext cx="1889669" cy="1494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latin typeface="华文楷体"/>
                <a:ea typeface="华文楷体"/>
                <a:cs typeface="华文楷体"/>
              </a:rPr>
              <a:t>二十二</a:t>
            </a:r>
          </a:p>
        </p:txBody>
      </p:sp>
    </p:spTree>
    <p:extLst>
      <p:ext uri="{BB962C8B-B14F-4D97-AF65-F5344CB8AC3E}">
        <p14:creationId xmlns:p14="http://schemas.microsoft.com/office/powerpoint/2010/main" val="110771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6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41" grpId="0" animBg="1"/>
      <p:bldP spid="42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1861" y="270824"/>
            <a:ext cx="6542915" cy="61176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1250"/>
          <a:stretch/>
        </p:blipFill>
        <p:spPr>
          <a:xfrm>
            <a:off x="-483780" y="163226"/>
            <a:ext cx="6515642" cy="6301706"/>
          </a:xfrm>
          <a:prstGeom prst="rect">
            <a:avLst/>
          </a:prstGeom>
        </p:spPr>
      </p:pic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65637CCD-9CE4-40B4-993E-6DB560BA8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2018/10/07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1A2A5017-9983-4736-BA2F-871128770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83442" y="6356350"/>
            <a:ext cx="6025116" cy="365125"/>
          </a:xfrm>
        </p:spPr>
        <p:txBody>
          <a:bodyPr/>
          <a:lstStyle/>
          <a:p>
            <a:r>
              <a:rPr lang="zh-TW" altLang="en-US" dirty="0"/>
              <a:t>分享者</a:t>
            </a:r>
            <a:r>
              <a:rPr lang="en-US" altLang="zh-TW" dirty="0"/>
              <a:t>: </a:t>
            </a:r>
            <a:r>
              <a:rPr lang="zh-TW" altLang="en-US" dirty="0"/>
              <a:t>鄭雅文老師 </a:t>
            </a:r>
            <a:r>
              <a:rPr lang="en-AU" altLang="zh-TW" dirty="0"/>
              <a:t>Brisbane Queensland Australia </a:t>
            </a:r>
            <a:r>
              <a:rPr lang="zh-TW" altLang="en-US" dirty="0"/>
              <a:t>昆士蘭華語文數位學習中心</a:t>
            </a:r>
            <a:endParaRPr lang="en-US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B37D4ED-7D53-4C09-B5E7-D4E1B773E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7659-FEB8-4D1C-AB92-D684DF973DD8}" type="slidenum">
              <a:rPr lang="en-US" smtClean="0"/>
              <a:t>5</a:t>
            </a:fld>
            <a:endParaRPr lang="en-US"/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8BDB8E0E-BFC1-4AE1-98E5-A3ACFD49B840}"/>
              </a:ext>
            </a:extLst>
          </p:cNvPr>
          <p:cNvSpPr/>
          <p:nvPr/>
        </p:nvSpPr>
        <p:spPr>
          <a:xfrm>
            <a:off x="0" y="342989"/>
            <a:ext cx="1368000" cy="1481328"/>
          </a:xfrm>
          <a:prstGeom prst="rect">
            <a:avLst/>
          </a:prstGeom>
          <a:solidFill>
            <a:srgbClr val="ED1C84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altLang="zh-CN" sz="6000" dirty="0"/>
              <a:t>a</a:t>
            </a:r>
            <a:endParaRPr lang="zh-CN" altLang="en-US" sz="6000" dirty="0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FBD54227-E5E0-4FA9-8488-DAE668095ABB}"/>
              </a:ext>
            </a:extLst>
          </p:cNvPr>
          <p:cNvSpPr/>
          <p:nvPr/>
        </p:nvSpPr>
        <p:spPr>
          <a:xfrm>
            <a:off x="1353000" y="342989"/>
            <a:ext cx="1368000" cy="1481328"/>
          </a:xfrm>
          <a:prstGeom prst="rect">
            <a:avLst/>
          </a:prstGeom>
          <a:solidFill>
            <a:srgbClr val="ED1C84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altLang="zh-CN" sz="6000" dirty="0"/>
              <a:t>b</a:t>
            </a:r>
            <a:endParaRPr lang="zh-CN" altLang="en-US" sz="6000" dirty="0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7B3E103E-EBC1-465E-9676-6D1A176215B9}"/>
              </a:ext>
            </a:extLst>
          </p:cNvPr>
          <p:cNvSpPr/>
          <p:nvPr/>
        </p:nvSpPr>
        <p:spPr>
          <a:xfrm>
            <a:off x="2706000" y="342989"/>
            <a:ext cx="1368000" cy="1481328"/>
          </a:xfrm>
          <a:prstGeom prst="rect">
            <a:avLst/>
          </a:prstGeom>
          <a:solidFill>
            <a:srgbClr val="ED1C84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altLang="zh-CN" sz="6000" dirty="0"/>
              <a:t>c</a:t>
            </a:r>
            <a:endParaRPr lang="zh-CN" altLang="en-US" sz="6000" dirty="0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5B548393-7E13-4473-8110-C6D5BD9CE520}"/>
              </a:ext>
            </a:extLst>
          </p:cNvPr>
          <p:cNvSpPr/>
          <p:nvPr/>
        </p:nvSpPr>
        <p:spPr>
          <a:xfrm>
            <a:off x="4059000" y="342989"/>
            <a:ext cx="1368000" cy="1481328"/>
          </a:xfrm>
          <a:prstGeom prst="rect">
            <a:avLst/>
          </a:prstGeom>
          <a:solidFill>
            <a:srgbClr val="ED1C84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altLang="zh-CN" sz="6000" dirty="0"/>
              <a:t>d</a:t>
            </a:r>
            <a:endParaRPr lang="zh-CN" altLang="en-US" sz="6000" dirty="0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5C146367-9A20-472E-9341-CF2AE242CA50}"/>
              </a:ext>
            </a:extLst>
          </p:cNvPr>
          <p:cNvSpPr/>
          <p:nvPr/>
        </p:nvSpPr>
        <p:spPr>
          <a:xfrm>
            <a:off x="5412000" y="342989"/>
            <a:ext cx="1368000" cy="1481328"/>
          </a:xfrm>
          <a:prstGeom prst="rect">
            <a:avLst/>
          </a:prstGeom>
          <a:solidFill>
            <a:srgbClr val="ED1C84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altLang="zh-CN" sz="6000" dirty="0"/>
              <a:t>e</a:t>
            </a:r>
            <a:endParaRPr lang="zh-CN" altLang="en-US" sz="6000" dirty="0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298C5209-AC29-40C2-90D7-F6A0027F3244}"/>
              </a:ext>
            </a:extLst>
          </p:cNvPr>
          <p:cNvSpPr/>
          <p:nvPr/>
        </p:nvSpPr>
        <p:spPr>
          <a:xfrm>
            <a:off x="6765000" y="342989"/>
            <a:ext cx="1368000" cy="1481328"/>
          </a:xfrm>
          <a:prstGeom prst="rect">
            <a:avLst/>
          </a:prstGeom>
          <a:solidFill>
            <a:srgbClr val="ED1C84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altLang="zh-CN" sz="6000" dirty="0"/>
              <a:t>f</a:t>
            </a:r>
            <a:endParaRPr lang="zh-CN" altLang="en-US" sz="6000" dirty="0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0890E478-0E28-4D73-861F-0D1A00A32DAD}"/>
              </a:ext>
            </a:extLst>
          </p:cNvPr>
          <p:cNvSpPr/>
          <p:nvPr/>
        </p:nvSpPr>
        <p:spPr>
          <a:xfrm>
            <a:off x="8118000" y="342989"/>
            <a:ext cx="1368000" cy="1481328"/>
          </a:xfrm>
          <a:prstGeom prst="rect">
            <a:avLst/>
          </a:prstGeom>
          <a:solidFill>
            <a:srgbClr val="ED1C84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altLang="zh-CN" sz="6000" dirty="0"/>
              <a:t>g</a:t>
            </a:r>
            <a:endParaRPr lang="zh-CN" altLang="en-US" sz="6000" dirty="0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A8E47ADC-3439-4516-ABC1-D5815DD10903}"/>
              </a:ext>
            </a:extLst>
          </p:cNvPr>
          <p:cNvSpPr/>
          <p:nvPr/>
        </p:nvSpPr>
        <p:spPr>
          <a:xfrm>
            <a:off x="9471000" y="342989"/>
            <a:ext cx="1368000" cy="1481328"/>
          </a:xfrm>
          <a:prstGeom prst="rect">
            <a:avLst/>
          </a:prstGeom>
          <a:solidFill>
            <a:srgbClr val="ED1C84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altLang="zh-CN" sz="6000" dirty="0"/>
              <a:t>h</a:t>
            </a:r>
            <a:endParaRPr lang="zh-CN" altLang="en-US" sz="6000" dirty="0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FFF7A2B4-C16F-4181-9AAC-7C66983A3988}"/>
              </a:ext>
            </a:extLst>
          </p:cNvPr>
          <p:cNvSpPr/>
          <p:nvPr/>
        </p:nvSpPr>
        <p:spPr>
          <a:xfrm>
            <a:off x="0" y="1809973"/>
            <a:ext cx="1368000" cy="1481328"/>
          </a:xfrm>
          <a:prstGeom prst="rect">
            <a:avLst/>
          </a:prstGeom>
          <a:solidFill>
            <a:srgbClr val="ED1C84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dirty="0"/>
              <a:t>j</a:t>
            </a:r>
            <a:endParaRPr lang="zh-CN" altLang="en-US" sz="6000" dirty="0"/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CFD78801-8817-47B3-9BAD-ED8862839E52}"/>
              </a:ext>
            </a:extLst>
          </p:cNvPr>
          <p:cNvSpPr/>
          <p:nvPr/>
        </p:nvSpPr>
        <p:spPr>
          <a:xfrm>
            <a:off x="1353000" y="1809973"/>
            <a:ext cx="1368000" cy="1481328"/>
          </a:xfrm>
          <a:prstGeom prst="rect">
            <a:avLst/>
          </a:prstGeom>
          <a:solidFill>
            <a:srgbClr val="ED1C84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dirty="0"/>
              <a:t>k</a:t>
            </a:r>
            <a:endParaRPr lang="zh-CN" altLang="en-US" sz="6000" dirty="0"/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9966B187-8B27-4AE8-93DE-3E0CF3F14591}"/>
              </a:ext>
            </a:extLst>
          </p:cNvPr>
          <p:cNvSpPr/>
          <p:nvPr/>
        </p:nvSpPr>
        <p:spPr>
          <a:xfrm>
            <a:off x="2706000" y="1809973"/>
            <a:ext cx="1368000" cy="1481328"/>
          </a:xfrm>
          <a:prstGeom prst="rect">
            <a:avLst/>
          </a:prstGeom>
          <a:solidFill>
            <a:srgbClr val="ED1C84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dirty="0"/>
              <a:t>l</a:t>
            </a:r>
            <a:endParaRPr lang="zh-CN" altLang="en-US" sz="6000" dirty="0"/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40BCB8B2-63DA-4954-9BC2-272F376E78AD}"/>
              </a:ext>
            </a:extLst>
          </p:cNvPr>
          <p:cNvSpPr/>
          <p:nvPr/>
        </p:nvSpPr>
        <p:spPr>
          <a:xfrm>
            <a:off x="4059000" y="1809973"/>
            <a:ext cx="1368000" cy="1481328"/>
          </a:xfrm>
          <a:prstGeom prst="rect">
            <a:avLst/>
          </a:prstGeom>
          <a:solidFill>
            <a:srgbClr val="ED1C84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dirty="0"/>
              <a:t>m</a:t>
            </a:r>
            <a:endParaRPr lang="zh-CN" altLang="en-US" sz="6000" dirty="0"/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D94BCF64-C8AD-448B-9772-65DDDD3F8322}"/>
              </a:ext>
            </a:extLst>
          </p:cNvPr>
          <p:cNvSpPr/>
          <p:nvPr/>
        </p:nvSpPr>
        <p:spPr>
          <a:xfrm>
            <a:off x="5412000" y="1809973"/>
            <a:ext cx="1368000" cy="1481328"/>
          </a:xfrm>
          <a:prstGeom prst="rect">
            <a:avLst/>
          </a:prstGeom>
          <a:solidFill>
            <a:srgbClr val="ED1C84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dirty="0"/>
              <a:t>n</a:t>
            </a:r>
            <a:endParaRPr lang="zh-CN" altLang="en-US" sz="6000" dirty="0"/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B3DF6144-CEE6-416B-A79D-EAA412EEFEE4}"/>
              </a:ext>
            </a:extLst>
          </p:cNvPr>
          <p:cNvSpPr/>
          <p:nvPr/>
        </p:nvSpPr>
        <p:spPr>
          <a:xfrm>
            <a:off x="6765000" y="1809973"/>
            <a:ext cx="1368000" cy="1481328"/>
          </a:xfrm>
          <a:prstGeom prst="rect">
            <a:avLst/>
          </a:prstGeom>
          <a:solidFill>
            <a:srgbClr val="ED1C84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dirty="0"/>
              <a:t>o</a:t>
            </a:r>
            <a:endParaRPr lang="zh-CN" altLang="en-US" sz="6000" dirty="0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18F3796D-19D8-4998-8E70-7213CF8C2B79}"/>
              </a:ext>
            </a:extLst>
          </p:cNvPr>
          <p:cNvSpPr/>
          <p:nvPr/>
        </p:nvSpPr>
        <p:spPr>
          <a:xfrm>
            <a:off x="8118000" y="1809973"/>
            <a:ext cx="1368000" cy="1481328"/>
          </a:xfrm>
          <a:prstGeom prst="rect">
            <a:avLst/>
          </a:prstGeom>
          <a:solidFill>
            <a:srgbClr val="ED1C84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dirty="0"/>
              <a:t>p</a:t>
            </a:r>
            <a:endParaRPr lang="zh-CN" altLang="en-US" sz="6000" dirty="0"/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F260F3CB-A972-459E-B7C8-783A1E7545AF}"/>
              </a:ext>
            </a:extLst>
          </p:cNvPr>
          <p:cNvSpPr/>
          <p:nvPr/>
        </p:nvSpPr>
        <p:spPr>
          <a:xfrm>
            <a:off x="9471000" y="1809973"/>
            <a:ext cx="1368000" cy="1481328"/>
          </a:xfrm>
          <a:prstGeom prst="rect">
            <a:avLst/>
          </a:prstGeom>
          <a:solidFill>
            <a:srgbClr val="ED1C84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dirty="0"/>
              <a:t>q</a:t>
            </a:r>
            <a:endParaRPr lang="zh-CN" altLang="en-US" sz="6000" dirty="0"/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3DA741CD-7F5C-4D5D-AC96-4CB7B805E91A}"/>
              </a:ext>
            </a:extLst>
          </p:cNvPr>
          <p:cNvSpPr/>
          <p:nvPr/>
        </p:nvSpPr>
        <p:spPr>
          <a:xfrm>
            <a:off x="0" y="3305645"/>
            <a:ext cx="1368000" cy="1481328"/>
          </a:xfrm>
          <a:prstGeom prst="rect">
            <a:avLst/>
          </a:prstGeom>
          <a:solidFill>
            <a:srgbClr val="ED1C84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dirty="0"/>
              <a:t>s</a:t>
            </a:r>
            <a:endParaRPr lang="zh-CN" altLang="en-US" sz="6000" dirty="0"/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0EC3DCE4-455F-4EF0-A990-002421A09434}"/>
              </a:ext>
            </a:extLst>
          </p:cNvPr>
          <p:cNvSpPr/>
          <p:nvPr/>
        </p:nvSpPr>
        <p:spPr>
          <a:xfrm>
            <a:off x="1353000" y="3305645"/>
            <a:ext cx="1368000" cy="1481328"/>
          </a:xfrm>
          <a:prstGeom prst="rect">
            <a:avLst/>
          </a:prstGeom>
          <a:solidFill>
            <a:srgbClr val="ED1C84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dirty="0"/>
              <a:t>t</a:t>
            </a:r>
            <a:endParaRPr lang="zh-CN" altLang="en-US" sz="6000" dirty="0"/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A1A933E5-64E3-4291-9743-83242A9BBFDC}"/>
              </a:ext>
            </a:extLst>
          </p:cNvPr>
          <p:cNvSpPr/>
          <p:nvPr/>
        </p:nvSpPr>
        <p:spPr>
          <a:xfrm>
            <a:off x="2706000" y="3305645"/>
            <a:ext cx="1368000" cy="1481328"/>
          </a:xfrm>
          <a:prstGeom prst="rect">
            <a:avLst/>
          </a:prstGeom>
          <a:solidFill>
            <a:srgbClr val="ED1C84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dirty="0"/>
              <a:t>u</a:t>
            </a:r>
            <a:endParaRPr lang="zh-CN" altLang="en-US" sz="6000" dirty="0"/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8E417B76-85B9-463B-AD3B-71565CA61729}"/>
              </a:ext>
            </a:extLst>
          </p:cNvPr>
          <p:cNvSpPr/>
          <p:nvPr/>
        </p:nvSpPr>
        <p:spPr>
          <a:xfrm>
            <a:off x="4059000" y="3305645"/>
            <a:ext cx="1368000" cy="1481328"/>
          </a:xfrm>
          <a:prstGeom prst="rect">
            <a:avLst/>
          </a:prstGeom>
          <a:solidFill>
            <a:srgbClr val="ED1C84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dirty="0"/>
              <a:t>v</a:t>
            </a:r>
            <a:endParaRPr lang="zh-CN" altLang="en-US" sz="6000" dirty="0"/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094027F1-AAD8-4098-9273-9E40B0901824}"/>
              </a:ext>
            </a:extLst>
          </p:cNvPr>
          <p:cNvSpPr/>
          <p:nvPr/>
        </p:nvSpPr>
        <p:spPr>
          <a:xfrm>
            <a:off x="5412000" y="3305645"/>
            <a:ext cx="1368000" cy="1481328"/>
          </a:xfrm>
          <a:prstGeom prst="rect">
            <a:avLst/>
          </a:prstGeom>
          <a:solidFill>
            <a:srgbClr val="ED1C84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dirty="0"/>
              <a:t>w</a:t>
            </a:r>
            <a:endParaRPr lang="zh-CN" altLang="en-US" sz="6000" dirty="0"/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27703610-83F4-467B-A5B8-5EC66DEDE835}"/>
              </a:ext>
            </a:extLst>
          </p:cNvPr>
          <p:cNvSpPr/>
          <p:nvPr/>
        </p:nvSpPr>
        <p:spPr>
          <a:xfrm>
            <a:off x="6765000" y="3305645"/>
            <a:ext cx="1368000" cy="1481328"/>
          </a:xfrm>
          <a:prstGeom prst="rect">
            <a:avLst/>
          </a:prstGeom>
          <a:solidFill>
            <a:srgbClr val="ED1C84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dirty="0"/>
              <a:t>x</a:t>
            </a:r>
            <a:endParaRPr lang="zh-CN" altLang="en-US" sz="6000" dirty="0"/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F612BFF9-39A0-46DD-BD7F-995D95584DB4}"/>
              </a:ext>
            </a:extLst>
          </p:cNvPr>
          <p:cNvSpPr/>
          <p:nvPr/>
        </p:nvSpPr>
        <p:spPr>
          <a:xfrm>
            <a:off x="8118000" y="3305645"/>
            <a:ext cx="1368000" cy="1481328"/>
          </a:xfrm>
          <a:prstGeom prst="rect">
            <a:avLst/>
          </a:prstGeom>
          <a:solidFill>
            <a:srgbClr val="ED1C84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dirty="0"/>
              <a:t>y</a:t>
            </a:r>
            <a:endParaRPr lang="zh-CN" altLang="en-US" sz="6000" dirty="0"/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283F76EF-3034-4272-A7C8-A8527EB531F0}"/>
              </a:ext>
            </a:extLst>
          </p:cNvPr>
          <p:cNvSpPr/>
          <p:nvPr/>
        </p:nvSpPr>
        <p:spPr>
          <a:xfrm>
            <a:off x="9471000" y="3305645"/>
            <a:ext cx="1368000" cy="1481328"/>
          </a:xfrm>
          <a:prstGeom prst="rect">
            <a:avLst/>
          </a:prstGeom>
          <a:solidFill>
            <a:srgbClr val="ED1C84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dirty="0"/>
              <a:t>z</a:t>
            </a:r>
            <a:endParaRPr lang="zh-CN" altLang="en-US" sz="6000" dirty="0"/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663B02DF-1234-41BE-9122-EB7BD1E294D0}"/>
              </a:ext>
            </a:extLst>
          </p:cNvPr>
          <p:cNvSpPr/>
          <p:nvPr/>
        </p:nvSpPr>
        <p:spPr>
          <a:xfrm>
            <a:off x="0" y="4800242"/>
            <a:ext cx="1368000" cy="1481328"/>
          </a:xfrm>
          <a:prstGeom prst="rect">
            <a:avLst/>
          </a:prstGeom>
          <a:solidFill>
            <a:srgbClr val="ED1C84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dirty="0"/>
              <a:t>2</a:t>
            </a:r>
            <a:endParaRPr lang="zh-CN" altLang="en-US" sz="6000" dirty="0"/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B4249142-EEDC-4DAE-A45C-9FB55C25806E}"/>
              </a:ext>
            </a:extLst>
          </p:cNvPr>
          <p:cNvSpPr/>
          <p:nvPr/>
        </p:nvSpPr>
        <p:spPr>
          <a:xfrm>
            <a:off x="1353000" y="4800242"/>
            <a:ext cx="1368000" cy="1481328"/>
          </a:xfrm>
          <a:prstGeom prst="rect">
            <a:avLst/>
          </a:prstGeom>
          <a:solidFill>
            <a:srgbClr val="ED1C84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dirty="0"/>
              <a:t> </a:t>
            </a:r>
            <a:r>
              <a:rPr lang="en-US" altLang="zh-CN" sz="6000" dirty="0"/>
              <a:t>3</a:t>
            </a:r>
            <a:endParaRPr lang="zh-CN" altLang="en-US" sz="6000" dirty="0"/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8CFBC4C-96EB-4552-81C8-F7E2A9B4D85E}"/>
              </a:ext>
            </a:extLst>
          </p:cNvPr>
          <p:cNvSpPr/>
          <p:nvPr/>
        </p:nvSpPr>
        <p:spPr>
          <a:xfrm>
            <a:off x="2706000" y="4800242"/>
            <a:ext cx="1368000" cy="1481328"/>
          </a:xfrm>
          <a:prstGeom prst="rect">
            <a:avLst/>
          </a:prstGeom>
          <a:solidFill>
            <a:srgbClr val="ED1C84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dirty="0"/>
              <a:t>4</a:t>
            </a:r>
            <a:endParaRPr lang="zh-CN" altLang="en-US" sz="6000" dirty="0"/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C640C5E7-41FD-4E7E-BA08-68EF753A9853}"/>
              </a:ext>
            </a:extLst>
          </p:cNvPr>
          <p:cNvSpPr/>
          <p:nvPr/>
        </p:nvSpPr>
        <p:spPr>
          <a:xfrm>
            <a:off x="4059000" y="4800242"/>
            <a:ext cx="1368000" cy="1481328"/>
          </a:xfrm>
          <a:prstGeom prst="rect">
            <a:avLst/>
          </a:prstGeom>
          <a:solidFill>
            <a:srgbClr val="ED1C84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dirty="0"/>
              <a:t>5</a:t>
            </a:r>
            <a:endParaRPr lang="zh-CN" altLang="en-US" sz="6000" dirty="0"/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31F89915-6BFE-4C97-BF94-78826C261928}"/>
              </a:ext>
            </a:extLst>
          </p:cNvPr>
          <p:cNvSpPr/>
          <p:nvPr/>
        </p:nvSpPr>
        <p:spPr>
          <a:xfrm>
            <a:off x="5412000" y="4800242"/>
            <a:ext cx="1368000" cy="1481328"/>
          </a:xfrm>
          <a:prstGeom prst="rect">
            <a:avLst/>
          </a:prstGeom>
          <a:solidFill>
            <a:srgbClr val="ED1C84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dirty="0"/>
              <a:t>6</a:t>
            </a:r>
            <a:endParaRPr lang="zh-CN" altLang="en-US" sz="6000" dirty="0"/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EC116F67-6E65-4DB3-8D64-7315E4E45069}"/>
              </a:ext>
            </a:extLst>
          </p:cNvPr>
          <p:cNvSpPr/>
          <p:nvPr/>
        </p:nvSpPr>
        <p:spPr>
          <a:xfrm>
            <a:off x="6765000" y="4800242"/>
            <a:ext cx="1368000" cy="1481328"/>
          </a:xfrm>
          <a:prstGeom prst="rect">
            <a:avLst/>
          </a:prstGeom>
          <a:solidFill>
            <a:srgbClr val="ED1C84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dirty="0"/>
              <a:t>7</a:t>
            </a:r>
            <a:endParaRPr lang="zh-CN" altLang="en-US" sz="6000" dirty="0"/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019EACEA-FF7D-43FC-B431-DDA9A3608862}"/>
              </a:ext>
            </a:extLst>
          </p:cNvPr>
          <p:cNvSpPr/>
          <p:nvPr/>
        </p:nvSpPr>
        <p:spPr>
          <a:xfrm>
            <a:off x="8118000" y="4800242"/>
            <a:ext cx="1368000" cy="1481328"/>
          </a:xfrm>
          <a:prstGeom prst="rect">
            <a:avLst/>
          </a:prstGeom>
          <a:solidFill>
            <a:srgbClr val="ED1C84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dirty="0"/>
              <a:t>8</a:t>
            </a:r>
            <a:endParaRPr lang="zh-CN" altLang="en-US" sz="6000" dirty="0"/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A45D4AAF-2BFE-4A3F-AF2A-7635ECB8589A}"/>
              </a:ext>
            </a:extLst>
          </p:cNvPr>
          <p:cNvSpPr/>
          <p:nvPr/>
        </p:nvSpPr>
        <p:spPr>
          <a:xfrm>
            <a:off x="9471000" y="4800242"/>
            <a:ext cx="1368000" cy="1481328"/>
          </a:xfrm>
          <a:prstGeom prst="rect">
            <a:avLst/>
          </a:prstGeom>
          <a:solidFill>
            <a:srgbClr val="ED1C84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dirty="0"/>
              <a:t>9</a:t>
            </a:r>
            <a:endParaRPr lang="zh-CN" altLang="en-US" sz="6000" dirty="0"/>
          </a:p>
        </p:txBody>
      </p:sp>
      <p:sp>
        <p:nvSpPr>
          <p:cNvPr id="79" name="矩形 17">
            <a:extLst>
              <a:ext uri="{FF2B5EF4-FFF2-40B4-BE49-F238E27FC236}">
                <a16:creationId xmlns:a16="http://schemas.microsoft.com/office/drawing/2014/main" id="{F4ED7D7F-9B58-41CA-98A6-E736F0A16012}"/>
              </a:ext>
            </a:extLst>
          </p:cNvPr>
          <p:cNvSpPr/>
          <p:nvPr/>
        </p:nvSpPr>
        <p:spPr>
          <a:xfrm>
            <a:off x="10824000" y="342989"/>
            <a:ext cx="1368000" cy="1481328"/>
          </a:xfrm>
          <a:prstGeom prst="rect">
            <a:avLst/>
          </a:prstGeom>
          <a:solidFill>
            <a:srgbClr val="ED1C84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dirty="0" err="1"/>
              <a:t>i</a:t>
            </a:r>
            <a:endParaRPr lang="zh-CN" altLang="en-US" sz="6000" dirty="0"/>
          </a:p>
        </p:txBody>
      </p:sp>
      <p:sp>
        <p:nvSpPr>
          <p:cNvPr id="80" name="矩形 25">
            <a:extLst>
              <a:ext uri="{FF2B5EF4-FFF2-40B4-BE49-F238E27FC236}">
                <a16:creationId xmlns:a16="http://schemas.microsoft.com/office/drawing/2014/main" id="{DDBE40EA-324A-421E-BD01-82C4F0D63499}"/>
              </a:ext>
            </a:extLst>
          </p:cNvPr>
          <p:cNvSpPr/>
          <p:nvPr/>
        </p:nvSpPr>
        <p:spPr>
          <a:xfrm>
            <a:off x="10824000" y="1809973"/>
            <a:ext cx="1368000" cy="1481328"/>
          </a:xfrm>
          <a:prstGeom prst="rect">
            <a:avLst/>
          </a:prstGeom>
          <a:solidFill>
            <a:srgbClr val="ED1C84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dirty="0"/>
              <a:t>r</a:t>
            </a:r>
            <a:endParaRPr lang="zh-CN" altLang="en-US" sz="6000" dirty="0"/>
          </a:p>
        </p:txBody>
      </p:sp>
      <p:sp>
        <p:nvSpPr>
          <p:cNvPr id="81" name="矩形 33">
            <a:extLst>
              <a:ext uri="{FF2B5EF4-FFF2-40B4-BE49-F238E27FC236}">
                <a16:creationId xmlns:a16="http://schemas.microsoft.com/office/drawing/2014/main" id="{82D7441D-278E-459D-9B95-15F96D16B240}"/>
              </a:ext>
            </a:extLst>
          </p:cNvPr>
          <p:cNvSpPr/>
          <p:nvPr/>
        </p:nvSpPr>
        <p:spPr>
          <a:xfrm>
            <a:off x="10824000" y="3305645"/>
            <a:ext cx="1368000" cy="1481328"/>
          </a:xfrm>
          <a:prstGeom prst="rect">
            <a:avLst/>
          </a:prstGeom>
          <a:solidFill>
            <a:srgbClr val="ED1C84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dirty="0"/>
              <a:t>1</a:t>
            </a:r>
            <a:endParaRPr lang="zh-CN" altLang="en-US" sz="6000" dirty="0"/>
          </a:p>
        </p:txBody>
      </p:sp>
      <p:sp>
        <p:nvSpPr>
          <p:cNvPr id="82" name="矩形 41">
            <a:extLst>
              <a:ext uri="{FF2B5EF4-FFF2-40B4-BE49-F238E27FC236}">
                <a16:creationId xmlns:a16="http://schemas.microsoft.com/office/drawing/2014/main" id="{AD68BC9A-2E17-45AA-9DF6-EA7CFC1245AC}"/>
              </a:ext>
            </a:extLst>
          </p:cNvPr>
          <p:cNvSpPr/>
          <p:nvPr/>
        </p:nvSpPr>
        <p:spPr>
          <a:xfrm>
            <a:off x="10824000" y="4800242"/>
            <a:ext cx="1368000" cy="1481328"/>
          </a:xfrm>
          <a:prstGeom prst="rect">
            <a:avLst/>
          </a:prstGeom>
          <a:solidFill>
            <a:srgbClr val="ED1C84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dirty="0"/>
              <a:t>10</a:t>
            </a:r>
            <a:endParaRPr lang="zh-CN" altLang="en-US" sz="6000" dirty="0"/>
          </a:p>
        </p:txBody>
      </p:sp>
    </p:spTree>
    <p:extLst>
      <p:ext uri="{BB962C8B-B14F-4D97-AF65-F5344CB8AC3E}">
        <p14:creationId xmlns:p14="http://schemas.microsoft.com/office/powerpoint/2010/main" val="83688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1896</TotalTime>
  <Words>420</Words>
  <Application>Microsoft Office PowerPoint</Application>
  <PresentationFormat>寬螢幕</PresentationFormat>
  <Paragraphs>246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3" baseType="lpstr">
      <vt:lpstr>Apple Chancery</vt:lpstr>
      <vt:lpstr>宋体</vt:lpstr>
      <vt:lpstr>华文楷体</vt:lpstr>
      <vt:lpstr>新細明體</vt:lpstr>
      <vt:lpstr>Arial</vt:lpstr>
      <vt:lpstr>Calibri</vt:lpstr>
      <vt:lpstr>Calibri Light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Jordan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 YiYing</dc:creator>
  <cp:lastModifiedBy>YiYing Lin</cp:lastModifiedBy>
  <cp:revision>39</cp:revision>
  <dcterms:created xsi:type="dcterms:W3CDTF">2017-08-12T05:28:27Z</dcterms:created>
  <dcterms:modified xsi:type="dcterms:W3CDTF">2018-11-22T00:52:20Z</dcterms:modified>
</cp:coreProperties>
</file>