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EA5EC-90EC-404A-8DA9-F22A85D66C49}" v="9" dt="2018-11-22T01:42:40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4961" autoAdjust="0"/>
    <p:restoredTop sz="94660"/>
  </p:normalViewPr>
  <p:slideViewPr>
    <p:cSldViewPr snapToGrid="0">
      <p:cViewPr varScale="1">
        <p:scale>
          <a:sx n="58" d="100"/>
          <a:sy n="58" d="100"/>
        </p:scale>
        <p:origin x="63" y="10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Ying Lin" userId="6f82af2594ff2e93" providerId="LiveId" clId="{1D4EA5EC-90EC-404A-8DA9-F22A85D66C49}"/>
    <pc:docChg chg="undo custSel modSld">
      <pc:chgData name="YiYing Lin" userId="6f82af2594ff2e93" providerId="LiveId" clId="{1D4EA5EC-90EC-404A-8DA9-F22A85D66C49}" dt="2018-11-22T01:43:38.217" v="133" actId="1037"/>
      <pc:docMkLst>
        <pc:docMk/>
      </pc:docMkLst>
      <pc:sldChg chg="addSp modSp">
        <pc:chgData name="YiYing Lin" userId="6f82af2594ff2e93" providerId="LiveId" clId="{1D4EA5EC-90EC-404A-8DA9-F22A85D66C49}" dt="2018-11-22T01:20:53.314" v="88" actId="732"/>
        <pc:sldMkLst>
          <pc:docMk/>
          <pc:sldMk cId="1541471159" sldId="257"/>
        </pc:sldMkLst>
        <pc:spChg chg="add">
          <ac:chgData name="YiYing Lin" userId="6f82af2594ff2e93" providerId="LiveId" clId="{1D4EA5EC-90EC-404A-8DA9-F22A85D66C49}" dt="2018-11-22T01:18:58.469" v="0"/>
          <ac:spMkLst>
            <pc:docMk/>
            <pc:sldMk cId="1541471159" sldId="257"/>
            <ac:spMk id="5" creationId="{2B020D3B-A6BD-4426-B991-B37385C00517}"/>
          </ac:spMkLst>
        </pc:spChg>
        <pc:spChg chg="add">
          <ac:chgData name="YiYing Lin" userId="6f82af2594ff2e93" providerId="LiveId" clId="{1D4EA5EC-90EC-404A-8DA9-F22A85D66C49}" dt="2018-11-22T01:18:58.469" v="0"/>
          <ac:spMkLst>
            <pc:docMk/>
            <pc:sldMk cId="1541471159" sldId="257"/>
            <ac:spMk id="6" creationId="{FC5524EE-201C-488F-9DF0-42FC91452DEB}"/>
          </ac:spMkLst>
        </pc:spChg>
        <pc:picChg chg="mod modCrop">
          <ac:chgData name="YiYing Lin" userId="6f82af2594ff2e93" providerId="LiveId" clId="{1D4EA5EC-90EC-404A-8DA9-F22A85D66C49}" dt="2018-11-22T01:20:53.314" v="88" actId="732"/>
          <ac:picMkLst>
            <pc:docMk/>
            <pc:sldMk cId="1541471159" sldId="257"/>
            <ac:picMk id="4" creationId="{00000000-0000-0000-0000-000000000000}"/>
          </ac:picMkLst>
        </pc:picChg>
      </pc:sldChg>
      <pc:sldChg chg="addSp modSp">
        <pc:chgData name="YiYing Lin" userId="6f82af2594ff2e93" providerId="LiveId" clId="{1D4EA5EC-90EC-404A-8DA9-F22A85D66C49}" dt="2018-11-22T01:20:37.154" v="85" actId="1076"/>
        <pc:sldMkLst>
          <pc:docMk/>
          <pc:sldMk cId="275467037" sldId="258"/>
        </pc:sldMkLst>
        <pc:spChg chg="add">
          <ac:chgData name="YiYing Lin" userId="6f82af2594ff2e93" providerId="LiveId" clId="{1D4EA5EC-90EC-404A-8DA9-F22A85D66C49}" dt="2018-11-22T01:19:00.843" v="1"/>
          <ac:spMkLst>
            <pc:docMk/>
            <pc:sldMk cId="275467037" sldId="258"/>
            <ac:spMk id="4" creationId="{D239C05B-B2ED-4EE6-955C-B824F4222F35}"/>
          </ac:spMkLst>
        </pc:spChg>
        <pc:spChg chg="add">
          <ac:chgData name="YiYing Lin" userId="6f82af2594ff2e93" providerId="LiveId" clId="{1D4EA5EC-90EC-404A-8DA9-F22A85D66C49}" dt="2018-11-22T01:19:00.843" v="1"/>
          <ac:spMkLst>
            <pc:docMk/>
            <pc:sldMk cId="275467037" sldId="258"/>
            <ac:spMk id="6" creationId="{6B8AF3E0-79A2-4E0C-930A-D02B2CC7E4C7}"/>
          </ac:spMkLst>
        </pc:spChg>
        <pc:picChg chg="mod">
          <ac:chgData name="YiYing Lin" userId="6f82af2594ff2e93" providerId="LiveId" clId="{1D4EA5EC-90EC-404A-8DA9-F22A85D66C49}" dt="2018-11-22T01:20:37.154" v="85" actId="1076"/>
          <ac:picMkLst>
            <pc:docMk/>
            <pc:sldMk cId="275467037" sldId="258"/>
            <ac:picMk id="5" creationId="{00000000-0000-0000-0000-000000000000}"/>
          </ac:picMkLst>
        </pc:picChg>
      </pc:sldChg>
      <pc:sldChg chg="addSp modSp">
        <pc:chgData name="YiYing Lin" userId="6f82af2594ff2e93" providerId="LiveId" clId="{1D4EA5EC-90EC-404A-8DA9-F22A85D66C49}" dt="2018-11-22T01:21:04.845" v="89" actId="1076"/>
        <pc:sldMkLst>
          <pc:docMk/>
          <pc:sldMk cId="2728266954" sldId="259"/>
        </pc:sldMkLst>
        <pc:spChg chg="add">
          <ac:chgData name="YiYing Lin" userId="6f82af2594ff2e93" providerId="LiveId" clId="{1D4EA5EC-90EC-404A-8DA9-F22A85D66C49}" dt="2018-11-22T01:19:03.390" v="2"/>
          <ac:spMkLst>
            <pc:docMk/>
            <pc:sldMk cId="2728266954" sldId="259"/>
            <ac:spMk id="4" creationId="{473DC18B-3541-443B-85D0-91B5C29D7BB9}"/>
          </ac:spMkLst>
        </pc:spChg>
        <pc:spChg chg="add">
          <ac:chgData name="YiYing Lin" userId="6f82af2594ff2e93" providerId="LiveId" clId="{1D4EA5EC-90EC-404A-8DA9-F22A85D66C49}" dt="2018-11-22T01:19:03.390" v="2"/>
          <ac:spMkLst>
            <pc:docMk/>
            <pc:sldMk cId="2728266954" sldId="259"/>
            <ac:spMk id="6" creationId="{0257B065-B29D-4129-A0B5-DB3C8C7EF61E}"/>
          </ac:spMkLst>
        </pc:spChg>
        <pc:picChg chg="mod">
          <ac:chgData name="YiYing Lin" userId="6f82af2594ff2e93" providerId="LiveId" clId="{1D4EA5EC-90EC-404A-8DA9-F22A85D66C49}" dt="2018-11-22T01:21:04.845" v="89" actId="1076"/>
          <ac:picMkLst>
            <pc:docMk/>
            <pc:sldMk cId="2728266954" sldId="259"/>
            <ac:picMk id="5" creationId="{00000000-0000-0000-0000-000000000000}"/>
          </ac:picMkLst>
        </pc:picChg>
      </pc:sldChg>
      <pc:sldChg chg="addSp modSp">
        <pc:chgData name="YiYing Lin" userId="6f82af2594ff2e93" providerId="LiveId" clId="{1D4EA5EC-90EC-404A-8DA9-F22A85D66C49}" dt="2018-11-22T01:20:15.386" v="84" actId="1037"/>
        <pc:sldMkLst>
          <pc:docMk/>
          <pc:sldMk cId="1051462588" sldId="260"/>
        </pc:sldMkLst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4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5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6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7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8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9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10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11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12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13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14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16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17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18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19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20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21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22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23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24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25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26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27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28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29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30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31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32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33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34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35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36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37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38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39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40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41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42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43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44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45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46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47" creationId="{00000000-0000-0000-0000-000000000000}"/>
          </ac:spMkLst>
        </pc:spChg>
        <pc:spChg chg="mod">
          <ac:chgData name="YiYing Lin" userId="6f82af2594ff2e93" providerId="LiveId" clId="{1D4EA5EC-90EC-404A-8DA9-F22A85D66C49}" dt="2018-11-22T01:20:15.386" v="84" actId="1037"/>
          <ac:spMkLst>
            <pc:docMk/>
            <pc:sldMk cId="1051462588" sldId="260"/>
            <ac:spMk id="48" creationId="{00000000-0000-0000-0000-000000000000}"/>
          </ac:spMkLst>
        </pc:spChg>
        <pc:spChg chg="add">
          <ac:chgData name="YiYing Lin" userId="6f82af2594ff2e93" providerId="LiveId" clId="{1D4EA5EC-90EC-404A-8DA9-F22A85D66C49}" dt="2018-11-22T01:19:05.459" v="3"/>
          <ac:spMkLst>
            <pc:docMk/>
            <pc:sldMk cId="1051462588" sldId="260"/>
            <ac:spMk id="49" creationId="{43508708-DC4D-4E9A-86E5-1CD129F7B0B8}"/>
          </ac:spMkLst>
        </pc:spChg>
        <pc:spChg chg="add">
          <ac:chgData name="YiYing Lin" userId="6f82af2594ff2e93" providerId="LiveId" clId="{1D4EA5EC-90EC-404A-8DA9-F22A85D66C49}" dt="2018-11-22T01:19:05.459" v="3"/>
          <ac:spMkLst>
            <pc:docMk/>
            <pc:sldMk cId="1051462588" sldId="260"/>
            <ac:spMk id="50" creationId="{171D9AA6-8184-46D6-8570-AD3257776CF0}"/>
          </ac:spMkLst>
        </pc:spChg>
      </pc:sldChg>
      <pc:sldChg chg="addSp modSp">
        <pc:chgData name="YiYing Lin" userId="6f82af2594ff2e93" providerId="LiveId" clId="{1D4EA5EC-90EC-404A-8DA9-F22A85D66C49}" dt="2018-11-22T01:19:45.757" v="9" actId="166"/>
        <pc:sldMkLst>
          <pc:docMk/>
          <pc:sldMk cId="1199267189" sldId="261"/>
        </pc:sldMkLst>
        <pc:spChg chg="add">
          <ac:chgData name="YiYing Lin" userId="6f82af2594ff2e93" providerId="LiveId" clId="{1D4EA5EC-90EC-404A-8DA9-F22A85D66C49}" dt="2018-11-22T01:19:11.608" v="4"/>
          <ac:spMkLst>
            <pc:docMk/>
            <pc:sldMk cId="1199267189" sldId="261"/>
            <ac:spMk id="4" creationId="{A6EA6BED-D790-40B6-AECD-45577E92F3C8}"/>
          </ac:spMkLst>
        </pc:spChg>
        <pc:spChg chg="add">
          <ac:chgData name="YiYing Lin" userId="6f82af2594ff2e93" providerId="LiveId" clId="{1D4EA5EC-90EC-404A-8DA9-F22A85D66C49}" dt="2018-11-22T01:19:11.608" v="4"/>
          <ac:spMkLst>
            <pc:docMk/>
            <pc:sldMk cId="1199267189" sldId="261"/>
            <ac:spMk id="6" creationId="{E00AD289-47D0-4816-A5C1-80B1DD37430D}"/>
          </ac:spMkLst>
        </pc:spChg>
        <pc:picChg chg="mod ord">
          <ac:chgData name="YiYing Lin" userId="6f82af2594ff2e93" providerId="LiveId" clId="{1D4EA5EC-90EC-404A-8DA9-F22A85D66C49}" dt="2018-11-22T01:19:45.757" v="9" actId="166"/>
          <ac:picMkLst>
            <pc:docMk/>
            <pc:sldMk cId="1199267189" sldId="261"/>
            <ac:picMk id="5" creationId="{00000000-0000-0000-0000-000000000000}"/>
          </ac:picMkLst>
        </pc:picChg>
      </pc:sldChg>
      <pc:sldChg chg="addSp">
        <pc:chgData name="YiYing Lin" userId="6f82af2594ff2e93" providerId="LiveId" clId="{1D4EA5EC-90EC-404A-8DA9-F22A85D66C49}" dt="2018-11-22T01:19:14.784" v="5"/>
        <pc:sldMkLst>
          <pc:docMk/>
          <pc:sldMk cId="2510929950" sldId="262"/>
        </pc:sldMkLst>
        <pc:spChg chg="add">
          <ac:chgData name="YiYing Lin" userId="6f82af2594ff2e93" providerId="LiveId" clId="{1D4EA5EC-90EC-404A-8DA9-F22A85D66C49}" dt="2018-11-22T01:19:14.784" v="5"/>
          <ac:spMkLst>
            <pc:docMk/>
            <pc:sldMk cId="2510929950" sldId="262"/>
            <ac:spMk id="5" creationId="{B969ABE5-57A6-4FF6-8D36-C52F387141B8}"/>
          </ac:spMkLst>
        </pc:spChg>
        <pc:spChg chg="add">
          <ac:chgData name="YiYing Lin" userId="6f82af2594ff2e93" providerId="LiveId" clId="{1D4EA5EC-90EC-404A-8DA9-F22A85D66C49}" dt="2018-11-22T01:19:14.784" v="5"/>
          <ac:spMkLst>
            <pc:docMk/>
            <pc:sldMk cId="2510929950" sldId="262"/>
            <ac:spMk id="6" creationId="{8101C522-32A0-451F-90C3-58156A200EF9}"/>
          </ac:spMkLst>
        </pc:spChg>
      </pc:sldChg>
      <pc:sldChg chg="addSp">
        <pc:chgData name="YiYing Lin" userId="6f82af2594ff2e93" providerId="LiveId" clId="{1D4EA5EC-90EC-404A-8DA9-F22A85D66C49}" dt="2018-11-22T01:19:16.679" v="6"/>
        <pc:sldMkLst>
          <pc:docMk/>
          <pc:sldMk cId="2212349453" sldId="265"/>
        </pc:sldMkLst>
        <pc:spChg chg="add">
          <ac:chgData name="YiYing Lin" userId="6f82af2594ff2e93" providerId="LiveId" clId="{1D4EA5EC-90EC-404A-8DA9-F22A85D66C49}" dt="2018-11-22T01:19:16.679" v="6"/>
          <ac:spMkLst>
            <pc:docMk/>
            <pc:sldMk cId="2212349453" sldId="265"/>
            <ac:spMk id="9" creationId="{A9F02A00-6402-4A7B-BFAE-192B1D8408E9}"/>
          </ac:spMkLst>
        </pc:spChg>
        <pc:spChg chg="add">
          <ac:chgData name="YiYing Lin" userId="6f82af2594ff2e93" providerId="LiveId" clId="{1D4EA5EC-90EC-404A-8DA9-F22A85D66C49}" dt="2018-11-22T01:19:16.679" v="6"/>
          <ac:spMkLst>
            <pc:docMk/>
            <pc:sldMk cId="2212349453" sldId="265"/>
            <ac:spMk id="10" creationId="{EB7AF11F-5883-4F23-9DF8-644FD681DD56}"/>
          </ac:spMkLst>
        </pc:spChg>
      </pc:sldChg>
      <pc:sldChg chg="addSp">
        <pc:chgData name="YiYing Lin" userId="6f82af2594ff2e93" providerId="LiveId" clId="{1D4EA5EC-90EC-404A-8DA9-F22A85D66C49}" dt="2018-11-22T01:19:19.205" v="7"/>
        <pc:sldMkLst>
          <pc:docMk/>
          <pc:sldMk cId="2630798178" sldId="271"/>
        </pc:sldMkLst>
        <pc:spChg chg="add">
          <ac:chgData name="YiYing Lin" userId="6f82af2594ff2e93" providerId="LiveId" clId="{1D4EA5EC-90EC-404A-8DA9-F22A85D66C49}" dt="2018-11-22T01:19:19.205" v="7"/>
          <ac:spMkLst>
            <pc:docMk/>
            <pc:sldMk cId="2630798178" sldId="271"/>
            <ac:spMk id="4" creationId="{230D4583-756A-4821-AE42-766DA0AEEC3A}"/>
          </ac:spMkLst>
        </pc:spChg>
        <pc:spChg chg="add">
          <ac:chgData name="YiYing Lin" userId="6f82af2594ff2e93" providerId="LiveId" clId="{1D4EA5EC-90EC-404A-8DA9-F22A85D66C49}" dt="2018-11-22T01:19:19.205" v="7"/>
          <ac:spMkLst>
            <pc:docMk/>
            <pc:sldMk cId="2630798178" sldId="271"/>
            <ac:spMk id="5" creationId="{42CB25AA-9ABA-44F0-AA58-00ECF501D677}"/>
          </ac:spMkLst>
        </pc:spChg>
      </pc:sldChg>
      <pc:sldChg chg="addSp modSp">
        <pc:chgData name="YiYing Lin" userId="6f82af2594ff2e93" providerId="LiveId" clId="{1D4EA5EC-90EC-404A-8DA9-F22A85D66C49}" dt="2018-11-22T01:43:38.217" v="133" actId="1037"/>
        <pc:sldMkLst>
          <pc:docMk/>
          <pc:sldMk cId="3765825650" sldId="273"/>
        </pc:sldMkLst>
        <pc:spChg chg="add mod">
          <ac:chgData name="YiYing Lin" userId="6f82af2594ff2e93" providerId="LiveId" clId="{1D4EA5EC-90EC-404A-8DA9-F22A85D66C49}" dt="2018-11-22T01:43:38.217" v="133" actId="1037"/>
          <ac:spMkLst>
            <pc:docMk/>
            <pc:sldMk cId="3765825650" sldId="273"/>
            <ac:spMk id="4" creationId="{B0E00F81-3034-43FE-9E61-66A2835E15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1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0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5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1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639F-9D96-4F36-B99B-26A8F5C5C16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F8BD2D-059F-451A-A648-B275EB8D2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創意教學法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AU" dirty="0">
                <a:latin typeface="新細明體" panose="02020500000000000000" pitchFamily="18" charset="-120"/>
                <a:ea typeface="新細明體" panose="02020500000000000000" pitchFamily="18" charset="-120"/>
              </a:rPr>
              <a:t>Surprise Book</a:t>
            </a:r>
            <a:br>
              <a:rPr lang="en-AU" dirty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的建議與做法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步驟講解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endParaRPr lang="en-AU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943F2C-70E2-402F-8C5E-29C01D3E5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分享者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 鄭雅文老師</a:t>
            </a:r>
            <a:endParaRPr lang="en-AU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B0E00F81-3034-43FE-9E61-66A2835E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7478" y="6150405"/>
            <a:ext cx="8299622" cy="341012"/>
          </a:xfrm>
        </p:spPr>
        <p:txBody>
          <a:bodyPr/>
          <a:lstStyle/>
          <a:p>
            <a:r>
              <a:rPr lang="en-AU" altLang="zh-TW" sz="2400" dirty="0"/>
              <a:t>2018		Brisbane Australia </a:t>
            </a:r>
            <a:r>
              <a:rPr lang="zh-TW" altLang="en-US" sz="2400" dirty="0"/>
              <a:t>昆士蘭華語文數位學習中心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582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空白</a:t>
            </a:r>
            <a:r>
              <a:rPr lang="en-US" altLang="zh-CN" dirty="0"/>
              <a:t>ppt</a:t>
            </a:r>
            <a:r>
              <a:rPr lang="zh-CN" altLang="en-US" dirty="0"/>
              <a:t>插入圖形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5" y="1395412"/>
            <a:ext cx="7600950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日期版面配置區 2">
            <a:extLst>
              <a:ext uri="{FF2B5EF4-FFF2-40B4-BE49-F238E27FC236}">
                <a16:creationId xmlns:a16="http://schemas.microsoft.com/office/drawing/2014/main" id="{2B020D3B-A6BD-4426-B991-B37385C0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FC5524EE-201C-488F-9DF0-42FC9145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7620000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7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en-US" altLang="zh-CN"/>
              <a:t>. </a:t>
            </a:r>
            <a:r>
              <a:rPr lang="zh-CN" altLang="en-US"/>
              <a:t>設置消失動畫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20821"/>
          <a:stretch/>
        </p:blipFill>
        <p:spPr>
          <a:xfrm>
            <a:off x="2711373" y="1303826"/>
            <a:ext cx="7924800" cy="496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期版面配置區 2">
            <a:extLst>
              <a:ext uri="{FF2B5EF4-FFF2-40B4-BE49-F238E27FC236}">
                <a16:creationId xmlns:a16="http://schemas.microsoft.com/office/drawing/2014/main" id="{D239C05B-B2ED-4EE6-955C-B824F422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6B8AF3E0-79A2-4E0C-930A-D02B2CC7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7620000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en-US" altLang="zh-CN"/>
              <a:t>. </a:t>
            </a:r>
            <a:r>
              <a:rPr lang="zh-CN" altLang="en-US"/>
              <a:t>設置觸發器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491" y="1350760"/>
            <a:ext cx="8905353" cy="4061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期版面配置區 2">
            <a:extLst>
              <a:ext uri="{FF2B5EF4-FFF2-40B4-BE49-F238E27FC236}">
                <a16:creationId xmlns:a16="http://schemas.microsoft.com/office/drawing/2014/main" id="{473DC18B-3541-443B-85D0-91B5C29D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257B065-B29D-4129-A0B5-DB3C8C7E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7620000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6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en-US" altLang="zh-CN"/>
              <a:t>. </a:t>
            </a:r>
            <a:r>
              <a:rPr lang="zh-CN" altLang="en-US"/>
              <a:t>複製該圖形，直至填滿螢幕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0122" y="1984573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49114" y="1984573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28106" y="1984573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07098" y="1984573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486090" y="1984573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65082" y="1984573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44074" y="1984573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723066" y="1984573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802058" y="1984573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862762" y="1984573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941754" y="196904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70122" y="306356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49114" y="306356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328106" y="306356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407098" y="306356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486090" y="306356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565082" y="306356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644074" y="306356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723066" y="306356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802058" y="306356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862762" y="306356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70122" y="408864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249114" y="408864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328106" y="408864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407098" y="408864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486090" y="408864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565082" y="408864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644074" y="408864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723066" y="408864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783770" y="408864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862762" y="408864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70122" y="516763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249114" y="516763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328106" y="516763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407098" y="516763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486090" y="516763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565082" y="516763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644074" y="516763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7723066" y="516763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783770" y="516763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0941754" y="3025179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9844474" y="516763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0941754" y="4088645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923466" y="5144777"/>
            <a:ext cx="1078992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日期版面配置區 2">
            <a:extLst>
              <a:ext uri="{FF2B5EF4-FFF2-40B4-BE49-F238E27FC236}">
                <a16:creationId xmlns:a16="http://schemas.microsoft.com/office/drawing/2014/main" id="{43508708-DC4D-4E9A-86E5-1CD129F7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50" name="頁尾版面配置區 4">
            <a:extLst>
              <a:ext uri="{FF2B5EF4-FFF2-40B4-BE49-F238E27FC236}">
                <a16:creationId xmlns:a16="http://schemas.microsoft.com/office/drawing/2014/main" id="{171D9AA6-8184-46D6-8570-AD325777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7620000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en-US" altLang="zh-CN"/>
              <a:t>. </a:t>
            </a:r>
            <a:r>
              <a:rPr lang="zh-CN" altLang="en-US"/>
              <a:t>插入圖片，並設置在圖層之後</a:t>
            </a:r>
            <a:endParaRPr lang="zh-CN" altLang="en-US" dirty="0"/>
          </a:p>
        </p:txBody>
      </p:sp>
      <p:sp>
        <p:nvSpPr>
          <p:cNvPr id="4" name="日期版面配置區 2">
            <a:extLst>
              <a:ext uri="{FF2B5EF4-FFF2-40B4-BE49-F238E27FC236}">
                <a16:creationId xmlns:a16="http://schemas.microsoft.com/office/drawing/2014/main" id="{A6EA6BED-D790-40B6-AECD-45577E92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E00AD289-47D0-4816-A5C1-80B1DD37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7620000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0489"/>
          <a:stretch/>
        </p:blipFill>
        <p:spPr>
          <a:xfrm>
            <a:off x="3014472" y="1417319"/>
            <a:ext cx="6780317" cy="491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26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 </a:t>
            </a:r>
            <a:r>
              <a:rPr lang="zh-CN" altLang="en-US" dirty="0"/>
              <a:t>你得到了它。</a:t>
            </a:r>
            <a:r>
              <a:rPr lang="en-US" altLang="zh-CN" dirty="0"/>
              <a:t>You got it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16" y="1963864"/>
            <a:ext cx="419100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日期版面配置區 2">
            <a:extLst>
              <a:ext uri="{FF2B5EF4-FFF2-40B4-BE49-F238E27FC236}">
                <a16:creationId xmlns:a16="http://schemas.microsoft.com/office/drawing/2014/main" id="{B969ABE5-57A6-4FF6-8D36-C52F3871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101C522-32A0-451F-90C3-58156A20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7620000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2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3768"/>
          <a:stretch/>
        </p:blipFill>
        <p:spPr>
          <a:xfrm>
            <a:off x="106706" y="959936"/>
            <a:ext cx="8369549" cy="5032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6334" r="59763" b="6325"/>
          <a:stretch/>
        </p:blipFill>
        <p:spPr>
          <a:xfrm>
            <a:off x="8638691" y="873371"/>
            <a:ext cx="3366876" cy="3340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827" t="56334" r="39701" b="24518"/>
          <a:stretch/>
        </p:blipFill>
        <p:spPr>
          <a:xfrm>
            <a:off x="10248294" y="2525368"/>
            <a:ext cx="1712971" cy="1713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0184" t="75456" r="-1" b="6325"/>
          <a:stretch/>
        </p:blipFill>
        <p:spPr>
          <a:xfrm>
            <a:off x="3440709" y="945168"/>
            <a:ext cx="1658147" cy="163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0009" t="56334" b="24699"/>
          <a:stretch/>
        </p:blipFill>
        <p:spPr>
          <a:xfrm>
            <a:off x="8505789" y="4269450"/>
            <a:ext cx="3346312" cy="1696918"/>
          </a:xfrm>
          <a:prstGeom prst="rect">
            <a:avLst/>
          </a:prstGeom>
        </p:spPr>
      </p:pic>
      <p:sp>
        <p:nvSpPr>
          <p:cNvPr id="9" name="日期版面配置區 2">
            <a:extLst>
              <a:ext uri="{FF2B5EF4-FFF2-40B4-BE49-F238E27FC236}">
                <a16:creationId xmlns:a16="http://schemas.microsoft.com/office/drawing/2014/main" id="{A9F02A00-6402-4A7B-BFAE-192B1D84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10" name="頁尾版面配置區 4">
            <a:extLst>
              <a:ext uri="{FF2B5EF4-FFF2-40B4-BE49-F238E27FC236}">
                <a16:creationId xmlns:a16="http://schemas.microsoft.com/office/drawing/2014/main" id="{EB7AF11F-5883-4F23-9DF8-644FD681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7620000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4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905A-0A1D-4ED2-A556-EA9BB85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85" y="309489"/>
            <a:ext cx="10861431" cy="586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zh-TW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創意教學法</a:t>
            </a:r>
            <a:r>
              <a:rPr lang="en-US" altLang="zh-TW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A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Surprise Book</a:t>
            </a:r>
          </a:p>
          <a:p>
            <a:pPr marL="0" indent="0">
              <a:buNone/>
            </a:pPr>
            <a:r>
              <a:rPr lang="zh-TW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的建議與做法</a:t>
            </a:r>
            <a:endParaRPr lang="en-AU" altLang="zh-TW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感謝</a:t>
            </a:r>
            <a:r>
              <a:rPr lang="en-A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Jessy</a:t>
            </a:r>
            <a:r>
              <a:rPr lang="zh-TW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老師分享</a:t>
            </a:r>
          </a:p>
          <a:p>
            <a:pPr marL="0" indent="0" latinLnBrk="1">
              <a:buNone/>
            </a:pP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原出處： </a:t>
            </a:r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Jessy 2 + Pong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Jessy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老師加油站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https://mp.weixin.qq.com/s/qdgTq6RJaZzxBxXGyiLfAw </a:t>
            </a:r>
          </a:p>
          <a:p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版面配置區 2">
            <a:extLst>
              <a:ext uri="{FF2B5EF4-FFF2-40B4-BE49-F238E27FC236}">
                <a16:creationId xmlns:a16="http://schemas.microsoft.com/office/drawing/2014/main" id="{230D4583-756A-4821-AE42-766DA0AE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CB25AA-9ABA-44F0-AA58-00ECF501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7620000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9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196</Words>
  <Application>Microsoft Office PowerPoint</Application>
  <PresentationFormat>寬螢幕</PresentationFormat>
  <Paragraphs>31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宋体</vt:lpstr>
      <vt:lpstr>新細明體</vt:lpstr>
      <vt:lpstr>Arial</vt:lpstr>
      <vt:lpstr>Calibri</vt:lpstr>
      <vt:lpstr>Calibri Light</vt:lpstr>
      <vt:lpstr>Times New Roman</vt:lpstr>
      <vt:lpstr>Office Theme</vt:lpstr>
      <vt:lpstr>創意教學法- Surprise Book 的建議與做法步驟講解 </vt:lpstr>
      <vt:lpstr>1. 空白ppt插入圖形</vt:lpstr>
      <vt:lpstr>2. 設置消失動畫</vt:lpstr>
      <vt:lpstr>3. 設置觸發器</vt:lpstr>
      <vt:lpstr>4. 複製該圖形，直至填滿螢幕</vt:lpstr>
      <vt:lpstr>5. 插入圖片，並設置在圖層之後</vt:lpstr>
      <vt:lpstr>6. 你得到了它。You got it</vt:lpstr>
      <vt:lpstr>PowerPoint 簡報</vt:lpstr>
      <vt:lpstr>PowerPoint 簡報</vt:lpstr>
    </vt:vector>
  </TitlesOfParts>
  <Company>Jordan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Yi-Ying Debbie</dc:creator>
  <cp:lastModifiedBy>YiYing Lin</cp:lastModifiedBy>
  <cp:revision>41</cp:revision>
  <dcterms:created xsi:type="dcterms:W3CDTF">2017-08-12T05:28:27Z</dcterms:created>
  <dcterms:modified xsi:type="dcterms:W3CDTF">2018-11-22T01:43:46Z</dcterms:modified>
</cp:coreProperties>
</file>