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70" r:id="rId2"/>
    <p:sldId id="272" r:id="rId3"/>
    <p:sldId id="271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12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-2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ABBD2E-94B6-44F1-AA1F-0B373D9CB7F0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9D4826-2713-418E-9B3A-D09D46EE2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212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BFD958-C227-4207-83FD-E06D465214B6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586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BFD958-C227-4207-83FD-E06D465214B6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911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8D90-21AB-4CFA-9514-23B627711586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526B4-A737-43D7-9BBE-4E0167466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461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8D90-21AB-4CFA-9514-23B627711586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526B4-A737-43D7-9BBE-4E0167466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414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8D90-21AB-4CFA-9514-23B627711586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526B4-A737-43D7-9BBE-4E0167466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976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8D90-21AB-4CFA-9514-23B627711586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526B4-A737-43D7-9BBE-4E0167466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689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8D90-21AB-4CFA-9514-23B627711586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526B4-A737-43D7-9BBE-4E0167466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373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8D90-21AB-4CFA-9514-23B627711586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526B4-A737-43D7-9BBE-4E0167466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298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8D90-21AB-4CFA-9514-23B627711586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526B4-A737-43D7-9BBE-4E0167466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296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8D90-21AB-4CFA-9514-23B627711586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526B4-A737-43D7-9BBE-4E0167466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089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8D90-21AB-4CFA-9514-23B627711586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526B4-A737-43D7-9BBE-4E0167466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054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8D90-21AB-4CFA-9514-23B627711586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526B4-A737-43D7-9BBE-4E0167466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201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8D90-21AB-4CFA-9514-23B627711586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526B4-A737-43D7-9BBE-4E0167466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111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C8D90-21AB-4CFA-9514-23B627711586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526B4-A737-43D7-9BBE-4E0167466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525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" name="Table 4">
            <a:extLst>
              <a:ext uri="{FF2B5EF4-FFF2-40B4-BE49-F238E27FC236}">
                <a16:creationId xmlns="" xmlns:a16="http://schemas.microsoft.com/office/drawing/2014/main" id="{9FFC1499-3804-4801-BCD8-ACF3C47F9D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717571"/>
              </p:ext>
            </p:extLst>
          </p:nvPr>
        </p:nvGraphicFramePr>
        <p:xfrm>
          <a:off x="-39184" y="-23637"/>
          <a:ext cx="9180636" cy="67957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0106">
                  <a:extLst>
                    <a:ext uri="{9D8B030D-6E8A-4147-A177-3AD203B41FA5}">
                      <a16:colId xmlns="" xmlns:a16="http://schemas.microsoft.com/office/drawing/2014/main" val="759624178"/>
                    </a:ext>
                  </a:extLst>
                </a:gridCol>
                <a:gridCol w="1530106">
                  <a:extLst>
                    <a:ext uri="{9D8B030D-6E8A-4147-A177-3AD203B41FA5}">
                      <a16:colId xmlns="" xmlns:a16="http://schemas.microsoft.com/office/drawing/2014/main" val="3269602806"/>
                    </a:ext>
                  </a:extLst>
                </a:gridCol>
                <a:gridCol w="1530106">
                  <a:extLst>
                    <a:ext uri="{9D8B030D-6E8A-4147-A177-3AD203B41FA5}">
                      <a16:colId xmlns="" xmlns:a16="http://schemas.microsoft.com/office/drawing/2014/main" val="3765902619"/>
                    </a:ext>
                  </a:extLst>
                </a:gridCol>
                <a:gridCol w="1530106">
                  <a:extLst>
                    <a:ext uri="{9D8B030D-6E8A-4147-A177-3AD203B41FA5}">
                      <a16:colId xmlns="" xmlns:a16="http://schemas.microsoft.com/office/drawing/2014/main" val="4003812706"/>
                    </a:ext>
                  </a:extLst>
                </a:gridCol>
                <a:gridCol w="1530106">
                  <a:extLst>
                    <a:ext uri="{9D8B030D-6E8A-4147-A177-3AD203B41FA5}">
                      <a16:colId xmlns="" xmlns:a16="http://schemas.microsoft.com/office/drawing/2014/main" val="1322719095"/>
                    </a:ext>
                  </a:extLst>
                </a:gridCol>
                <a:gridCol w="1530106">
                  <a:extLst>
                    <a:ext uri="{9D8B030D-6E8A-4147-A177-3AD203B41FA5}">
                      <a16:colId xmlns="" xmlns:a16="http://schemas.microsoft.com/office/drawing/2014/main" val="3107419527"/>
                    </a:ext>
                  </a:extLst>
                </a:gridCol>
              </a:tblGrid>
              <a:tr h="1656494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749455029"/>
                  </a:ext>
                </a:extLst>
              </a:tr>
              <a:tr h="17130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855632142"/>
                  </a:ext>
                </a:extLst>
              </a:tr>
              <a:tr h="17130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314816210"/>
                  </a:ext>
                </a:extLst>
              </a:tr>
              <a:tr h="1713081">
                <a:tc>
                  <a:txBody>
                    <a:bodyPr/>
                    <a:lstStyle/>
                    <a:p>
                      <a:r>
                        <a:rPr lang="en-US" altLang="zh-TW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847860483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H="1">
            <a:off x="-1571668" y="500042"/>
            <a:ext cx="1314488" cy="98903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230534" y="63415"/>
            <a:ext cx="7429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貳</a:t>
            </a:r>
            <a:endParaRPr lang="en-US" sz="4400" b="1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784087" y="0"/>
            <a:ext cx="7429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叁</a:t>
            </a:r>
            <a:endParaRPr lang="en-US" sz="4400" b="1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314652" y="3460643"/>
            <a:ext cx="68075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拾肆</a:t>
            </a:r>
            <a:endParaRPr lang="en-US" sz="4400" b="1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70532" y="85900"/>
            <a:ext cx="8078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肆</a:t>
            </a:r>
            <a:endParaRPr lang="en-US" sz="4400" b="1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765834" y="63414"/>
            <a:ext cx="7429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伍</a:t>
            </a:r>
            <a:endParaRPr lang="en-US" sz="4400" b="1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56895" y="1899235"/>
            <a:ext cx="6019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b="1" dirty="0">
                <a:solidFill>
                  <a:prstClr val="black"/>
                </a:solidFill>
                <a:ea typeface="楷体" pitchFamily="49" charset="-122"/>
              </a:rPr>
              <a:t>柒</a:t>
            </a:r>
            <a:endParaRPr lang="en-US" sz="4400" b="1" dirty="0">
              <a:solidFill>
                <a:prstClr val="black"/>
              </a:solidFill>
              <a:ea typeface="楷体" pitchFamily="49" charset="-122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281301" y="1874190"/>
            <a:ext cx="7429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捌</a:t>
            </a:r>
            <a:endParaRPr lang="en-US" sz="4400" b="1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28325" y="3530050"/>
            <a:ext cx="6807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拾參</a:t>
            </a:r>
            <a:endParaRPr lang="en-US" sz="4000" b="1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804891" y="3526946"/>
            <a:ext cx="55954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拾伍</a:t>
            </a:r>
            <a:endParaRPr lang="en-US" sz="4400" b="1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198242" y="5348035"/>
            <a:ext cx="73350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貳拾</a:t>
            </a:r>
            <a:endParaRPr lang="en-US" sz="4400" b="1" dirty="0">
              <a:solidFill>
                <a:prstClr val="black"/>
              </a:solidFill>
              <a:ea typeface="楷体" pitchFamily="49" charset="-122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8498482" y="5007784"/>
            <a:ext cx="6523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貳</a:t>
            </a:r>
            <a:endParaRPr lang="en-US" sz="4000" b="1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40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拾</a:t>
            </a:r>
            <a:r>
              <a:rPr lang="zh-TW" altLang="en-US" sz="4000" b="1" dirty="0">
                <a:solidFill>
                  <a:prstClr val="black"/>
                </a:solidFill>
                <a:ea typeface="楷体" pitchFamily="49" charset="-122"/>
              </a:rPr>
              <a:t>肆</a:t>
            </a:r>
            <a:endParaRPr lang="en-US" sz="4000" b="1" dirty="0">
              <a:solidFill>
                <a:prstClr val="black"/>
              </a:solidFill>
              <a:ea typeface="楷体" pitchFamily="49" charset="-122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993EA718-A1DA-4568-B289-831B09049AE1}"/>
              </a:ext>
            </a:extLst>
          </p:cNvPr>
          <p:cNvSpPr/>
          <p:nvPr/>
        </p:nvSpPr>
        <p:spPr>
          <a:xfrm>
            <a:off x="598551" y="112189"/>
            <a:ext cx="74298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4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壹</a:t>
            </a:r>
            <a:endParaRPr lang="en-US" sz="4400" b="1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82622" y="5317096"/>
            <a:ext cx="61703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拾玖</a:t>
            </a:r>
            <a:endParaRPr lang="en-US" sz="4400" b="1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graphicFrame>
        <p:nvGraphicFramePr>
          <p:cNvPr id="71" name="Table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2614614"/>
              </p:ext>
            </p:extLst>
          </p:nvPr>
        </p:nvGraphicFramePr>
        <p:xfrm>
          <a:off x="3015059" y="3313521"/>
          <a:ext cx="1571636" cy="1774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77480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4800" dirty="0">
                          <a:solidFill>
                            <a:schemeClr val="tx1"/>
                          </a:solidFill>
                          <a:ea typeface="楷体" pitchFamily="49" charset="-122"/>
                        </a:rPr>
                        <a:t>十五</a:t>
                      </a:r>
                      <a:endParaRPr lang="en-US" sz="4800" dirty="0">
                        <a:solidFill>
                          <a:schemeClr val="tx1"/>
                        </a:solidFill>
                        <a:ea typeface="楷体" pitchFamily="49" charset="-122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6" name="Table 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6322055"/>
              </p:ext>
            </p:extLst>
          </p:nvPr>
        </p:nvGraphicFramePr>
        <p:xfrm>
          <a:off x="1443949" y="5095726"/>
          <a:ext cx="1573170" cy="17762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317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776214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4800" dirty="0">
                          <a:solidFill>
                            <a:schemeClr val="tx1"/>
                          </a:solidFill>
                          <a:ea typeface="楷体" pitchFamily="49" charset="-122"/>
                        </a:rPr>
                        <a:t>二十</a:t>
                      </a:r>
                      <a:endParaRPr lang="en-US" sz="4800" dirty="0">
                        <a:solidFill>
                          <a:schemeClr val="tx1"/>
                        </a:solidFill>
                        <a:ea typeface="楷体" pitchFamily="49" charset="-122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1" name="TextBox 40"/>
          <p:cNvSpPr txBox="1"/>
          <p:nvPr/>
        </p:nvSpPr>
        <p:spPr>
          <a:xfrm>
            <a:off x="8404116" y="-1"/>
            <a:ext cx="7116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陸</a:t>
            </a:r>
            <a:endParaRPr lang="en-US" sz="4400" b="1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392885" y="1891269"/>
            <a:ext cx="6158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拾</a:t>
            </a:r>
            <a:endParaRPr lang="en-US" sz="4400" b="1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887729" y="1791966"/>
            <a:ext cx="67137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拾壹</a:t>
            </a:r>
            <a:endParaRPr lang="en-US" sz="4400" b="1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420000" y="1846122"/>
            <a:ext cx="60191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拾</a:t>
            </a:r>
            <a:endParaRPr lang="en-US" altLang="zh-TW" sz="4400" b="1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44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貳</a:t>
            </a:r>
            <a:endParaRPr lang="en-US" sz="4400" b="1" dirty="0">
              <a:solidFill>
                <a:prstClr val="black"/>
              </a:solidFill>
              <a:ea typeface="楷体" pitchFamily="49" charset="-122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876325" y="3516703"/>
            <a:ext cx="63249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拾柒</a:t>
            </a:r>
            <a:endParaRPr lang="en-US" sz="4000" b="1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324049" y="3526946"/>
            <a:ext cx="63249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拾</a:t>
            </a:r>
            <a:r>
              <a:rPr lang="zh-TW" altLang="en-US" sz="4400" b="1" dirty="0">
                <a:solidFill>
                  <a:prstClr val="black"/>
                </a:solidFill>
                <a:ea typeface="楷体" pitchFamily="49" charset="-122"/>
              </a:rPr>
              <a:t>陸</a:t>
            </a:r>
            <a:endParaRPr lang="en-US" sz="4400" b="1" dirty="0">
              <a:solidFill>
                <a:prstClr val="black"/>
              </a:solidFill>
              <a:ea typeface="楷体" pitchFamily="49" charset="-122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945508" y="4973496"/>
            <a:ext cx="65238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貳</a:t>
            </a:r>
            <a:endParaRPr lang="en-US" sz="4000" b="1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40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拾叁</a:t>
            </a:r>
            <a:endParaRPr lang="en-US" sz="4000" b="1" dirty="0">
              <a:solidFill>
                <a:prstClr val="black"/>
              </a:solidFill>
              <a:ea typeface="楷体" pitchFamily="49" charset="-122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324049" y="4963253"/>
            <a:ext cx="67871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貳</a:t>
            </a:r>
            <a:endParaRPr lang="en-US" sz="4000" b="1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40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拾</a:t>
            </a:r>
            <a:r>
              <a:rPr lang="zh-TW" altLang="en-US" sz="4000" b="1" dirty="0">
                <a:solidFill>
                  <a:prstClr val="black"/>
                </a:solidFill>
                <a:ea typeface="楷体" pitchFamily="49" charset="-122"/>
              </a:rPr>
              <a:t>貳</a:t>
            </a:r>
            <a:endParaRPr lang="en-US" sz="4000" b="1" dirty="0">
              <a:solidFill>
                <a:prstClr val="black"/>
              </a:solidFill>
              <a:ea typeface="楷体" pitchFamily="49" charset="-122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911540" y="4963253"/>
            <a:ext cx="78336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貳</a:t>
            </a:r>
            <a:endParaRPr lang="en-US" sz="4000" b="1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40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拾壹</a:t>
            </a:r>
            <a:endParaRPr lang="en-US" sz="4000" b="1" dirty="0">
              <a:solidFill>
                <a:prstClr val="black"/>
              </a:solidFill>
              <a:ea typeface="楷体" pitchFamily="49" charset="-122"/>
            </a:endParaRPr>
          </a:p>
        </p:txBody>
      </p:sp>
      <p:graphicFrame>
        <p:nvGraphicFramePr>
          <p:cNvPr id="80" name="Table 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1640049"/>
              </p:ext>
            </p:extLst>
          </p:nvPr>
        </p:nvGraphicFramePr>
        <p:xfrm>
          <a:off x="7629004" y="4984524"/>
          <a:ext cx="1527889" cy="18186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788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818611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4800" dirty="0">
                          <a:solidFill>
                            <a:schemeClr val="tx1"/>
                          </a:solidFill>
                          <a:ea typeface="楷体" pitchFamily="49" charset="-122"/>
                        </a:rPr>
                        <a:t>二十四</a:t>
                      </a:r>
                      <a:endParaRPr lang="en-US" sz="4800" dirty="0">
                        <a:solidFill>
                          <a:schemeClr val="tx1"/>
                        </a:solidFill>
                        <a:ea typeface="楷体" pitchFamily="49" charset="-122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9" name="Table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6747706"/>
              </p:ext>
            </p:extLst>
          </p:nvPr>
        </p:nvGraphicFramePr>
        <p:xfrm>
          <a:off x="6089984" y="5049443"/>
          <a:ext cx="1492349" cy="1753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234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75320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4800" dirty="0">
                          <a:solidFill>
                            <a:schemeClr val="tx1"/>
                          </a:solidFill>
                          <a:ea typeface="楷体" pitchFamily="49" charset="-122"/>
                        </a:rPr>
                        <a:t>二十三</a:t>
                      </a:r>
                      <a:endParaRPr lang="en-US" sz="4800" dirty="0">
                        <a:solidFill>
                          <a:schemeClr val="tx1"/>
                        </a:solidFill>
                        <a:ea typeface="楷体" pitchFamily="49" charset="-122"/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8" name="Table 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8697699"/>
              </p:ext>
            </p:extLst>
          </p:nvPr>
        </p:nvGraphicFramePr>
        <p:xfrm>
          <a:off x="4528061" y="4994300"/>
          <a:ext cx="1564340" cy="1752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43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752006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4800" dirty="0">
                          <a:solidFill>
                            <a:schemeClr val="tx1"/>
                          </a:solidFill>
                          <a:ea typeface="楷体" pitchFamily="49" charset="-122"/>
                        </a:rPr>
                        <a:t>二十二</a:t>
                      </a:r>
                      <a:endParaRPr lang="en-US" sz="4800" dirty="0">
                        <a:solidFill>
                          <a:schemeClr val="tx1"/>
                        </a:solidFill>
                        <a:ea typeface="楷体" pitchFamily="49" charset="-122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7" name="Table 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9309904"/>
              </p:ext>
            </p:extLst>
          </p:nvPr>
        </p:nvGraphicFramePr>
        <p:xfrm>
          <a:off x="2989714" y="5096840"/>
          <a:ext cx="1514495" cy="17143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449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714387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4800" dirty="0">
                          <a:solidFill>
                            <a:schemeClr val="tx1"/>
                          </a:solidFill>
                          <a:ea typeface="楷体" pitchFamily="49" charset="-122"/>
                        </a:rPr>
                        <a:t>二十一</a:t>
                      </a:r>
                      <a:endParaRPr lang="en-US" sz="4800" dirty="0">
                        <a:solidFill>
                          <a:schemeClr val="tx1"/>
                        </a:solidFill>
                        <a:ea typeface="楷体" pitchFamily="49" charset="-122"/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5" name="Table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0168649"/>
              </p:ext>
            </p:extLst>
          </p:nvPr>
        </p:nvGraphicFramePr>
        <p:xfrm>
          <a:off x="-105197" y="5066108"/>
          <a:ext cx="1529857" cy="17762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985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776214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4800" dirty="0">
                          <a:solidFill>
                            <a:schemeClr val="tx1"/>
                          </a:solidFill>
                          <a:ea typeface="楷体" pitchFamily="49" charset="-122"/>
                        </a:rPr>
                        <a:t>十九</a:t>
                      </a:r>
                      <a:endParaRPr lang="en-US" sz="4800" dirty="0">
                        <a:solidFill>
                          <a:schemeClr val="tx1"/>
                        </a:solidFill>
                        <a:ea typeface="楷体" pitchFamily="49" charset="-122"/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7" name="Table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3484700"/>
              </p:ext>
            </p:extLst>
          </p:nvPr>
        </p:nvGraphicFramePr>
        <p:xfrm>
          <a:off x="-21754" y="-55714"/>
          <a:ext cx="1513878" cy="17260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387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726003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4800" dirty="0">
                          <a:solidFill>
                            <a:schemeClr val="tx1"/>
                          </a:solidFill>
                          <a:ea typeface="楷体" pitchFamily="49" charset="-122"/>
                        </a:rPr>
                        <a:t>一</a:t>
                      </a:r>
                      <a:endParaRPr lang="en-US" sz="4800" dirty="0">
                        <a:solidFill>
                          <a:schemeClr val="tx1"/>
                        </a:solidFill>
                        <a:ea typeface="楷体" pitchFamily="49" charset="-122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9" name="Table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1052577"/>
              </p:ext>
            </p:extLst>
          </p:nvPr>
        </p:nvGraphicFramePr>
        <p:xfrm>
          <a:off x="3060644" y="-86193"/>
          <a:ext cx="1519843" cy="17112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984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711266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4800" dirty="0">
                          <a:solidFill>
                            <a:schemeClr val="tx1"/>
                          </a:solidFill>
                          <a:ea typeface="楷体" pitchFamily="49" charset="-122"/>
                        </a:rPr>
                        <a:t>三</a:t>
                      </a:r>
                      <a:endParaRPr lang="en-US" sz="4800" dirty="0">
                        <a:solidFill>
                          <a:schemeClr val="tx1"/>
                        </a:solidFill>
                        <a:ea typeface="楷体" pitchFamily="49" charset="-122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129540"/>
              </p:ext>
            </p:extLst>
          </p:nvPr>
        </p:nvGraphicFramePr>
        <p:xfrm>
          <a:off x="4495133" y="-73722"/>
          <a:ext cx="1554310" cy="174401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31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74401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48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四</a:t>
                      </a:r>
                      <a:endParaRPr lang="en-US" sz="48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6560494"/>
              </p:ext>
            </p:extLst>
          </p:nvPr>
        </p:nvGraphicFramePr>
        <p:xfrm>
          <a:off x="6010697" y="-46122"/>
          <a:ext cx="1571636" cy="17368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736893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4800" dirty="0">
                          <a:solidFill>
                            <a:schemeClr val="tx1"/>
                          </a:solidFill>
                          <a:ea typeface="楷体" pitchFamily="49" charset="-122"/>
                        </a:rPr>
                        <a:t>五</a:t>
                      </a:r>
                      <a:endParaRPr lang="en-US" sz="4800" dirty="0">
                        <a:solidFill>
                          <a:schemeClr val="tx1"/>
                        </a:solidFill>
                        <a:ea typeface="楷体" pitchFamily="49" charset="-122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2" name="Table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6752977"/>
              </p:ext>
            </p:extLst>
          </p:nvPr>
        </p:nvGraphicFramePr>
        <p:xfrm>
          <a:off x="7601587" y="-23841"/>
          <a:ext cx="1554310" cy="1662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31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662256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4800" dirty="0">
                          <a:solidFill>
                            <a:schemeClr val="tx1"/>
                          </a:solidFill>
                          <a:ea typeface="楷体" pitchFamily="49" charset="-122"/>
                        </a:rPr>
                        <a:t>六</a:t>
                      </a:r>
                      <a:endParaRPr lang="en-US" sz="4800" dirty="0">
                        <a:solidFill>
                          <a:schemeClr val="tx1"/>
                        </a:solidFill>
                        <a:ea typeface="楷体" pitchFamily="49" charset="-122"/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8" name="Table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0240289"/>
              </p:ext>
            </p:extLst>
          </p:nvPr>
        </p:nvGraphicFramePr>
        <p:xfrm>
          <a:off x="1509554" y="-55714"/>
          <a:ext cx="1582041" cy="1726002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58204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726002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48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二</a:t>
                      </a:r>
                      <a:endParaRPr lang="en-US" sz="48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3" name="Table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7497813"/>
              </p:ext>
            </p:extLst>
          </p:nvPr>
        </p:nvGraphicFramePr>
        <p:xfrm>
          <a:off x="-104720" y="1625073"/>
          <a:ext cx="1567759" cy="1696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775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696052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4800" dirty="0">
                          <a:solidFill>
                            <a:schemeClr val="tx1"/>
                          </a:solidFill>
                          <a:ea typeface="楷体" pitchFamily="49" charset="-122"/>
                        </a:rPr>
                        <a:t>七</a:t>
                      </a:r>
                      <a:endParaRPr lang="en-US" sz="4800" dirty="0">
                        <a:solidFill>
                          <a:schemeClr val="tx1"/>
                        </a:solidFill>
                        <a:ea typeface="楷体" pitchFamily="49" charset="-122"/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4" name="Table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4285678"/>
              </p:ext>
            </p:extLst>
          </p:nvPr>
        </p:nvGraphicFramePr>
        <p:xfrm>
          <a:off x="1480544" y="1602587"/>
          <a:ext cx="1548867" cy="17653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86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76536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800" dirty="0">
                          <a:solidFill>
                            <a:schemeClr val="tx1"/>
                          </a:solidFill>
                          <a:ea typeface="楷体" pitchFamily="49" charset="-122"/>
                        </a:rPr>
                        <a:t>八</a:t>
                      </a:r>
                      <a:endParaRPr lang="en-US" sz="4800" dirty="0">
                        <a:solidFill>
                          <a:schemeClr val="tx1"/>
                        </a:solidFill>
                        <a:ea typeface="楷体" pitchFamily="49" charset="-122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6" name="Table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8041783"/>
              </p:ext>
            </p:extLst>
          </p:nvPr>
        </p:nvGraphicFramePr>
        <p:xfrm>
          <a:off x="4499035" y="1581967"/>
          <a:ext cx="1579494" cy="17842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949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784238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4800" dirty="0">
                          <a:solidFill>
                            <a:schemeClr val="tx1"/>
                          </a:solidFill>
                          <a:ea typeface="楷体" pitchFamily="49" charset="-122"/>
                        </a:rPr>
                        <a:t>十</a:t>
                      </a:r>
                      <a:endParaRPr lang="en-US" sz="4800" dirty="0">
                        <a:solidFill>
                          <a:schemeClr val="tx1"/>
                        </a:solidFill>
                        <a:ea typeface="楷体" pitchFamily="49" charset="-122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7" name="Table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1244996"/>
              </p:ext>
            </p:extLst>
          </p:nvPr>
        </p:nvGraphicFramePr>
        <p:xfrm>
          <a:off x="6076233" y="1559323"/>
          <a:ext cx="1571636" cy="1774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77480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4800" dirty="0">
                          <a:solidFill>
                            <a:schemeClr val="tx1"/>
                          </a:solidFill>
                          <a:ea typeface="楷体" pitchFamily="49" charset="-122"/>
                        </a:rPr>
                        <a:t>十一</a:t>
                      </a:r>
                      <a:endParaRPr lang="en-US" sz="4800" dirty="0">
                        <a:solidFill>
                          <a:schemeClr val="tx1"/>
                        </a:solidFill>
                        <a:ea typeface="楷体" pitchFamily="49" charset="-122"/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9" name="Table 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7711630"/>
              </p:ext>
            </p:extLst>
          </p:nvPr>
        </p:nvGraphicFramePr>
        <p:xfrm>
          <a:off x="-71044" y="3353202"/>
          <a:ext cx="1529636" cy="1714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963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714512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4800" dirty="0">
                          <a:solidFill>
                            <a:schemeClr val="tx1"/>
                          </a:solidFill>
                          <a:ea typeface="楷体" pitchFamily="49" charset="-122"/>
                        </a:rPr>
                        <a:t>十三</a:t>
                      </a:r>
                      <a:endParaRPr lang="en-US" sz="4800" dirty="0">
                        <a:solidFill>
                          <a:schemeClr val="tx1"/>
                        </a:solidFill>
                        <a:ea typeface="楷体" pitchFamily="49" charset="-122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0" name="Table 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7357167"/>
              </p:ext>
            </p:extLst>
          </p:nvPr>
        </p:nvGraphicFramePr>
        <p:xfrm>
          <a:off x="1453827" y="3366205"/>
          <a:ext cx="1545486" cy="17260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548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726003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4800" dirty="0">
                          <a:solidFill>
                            <a:schemeClr val="tx1"/>
                          </a:solidFill>
                          <a:ea typeface="楷体" pitchFamily="49" charset="-122"/>
                        </a:rPr>
                        <a:t>十四</a:t>
                      </a:r>
                      <a:endParaRPr lang="en-US" sz="4800" dirty="0">
                        <a:solidFill>
                          <a:schemeClr val="tx1"/>
                        </a:solidFill>
                        <a:ea typeface="楷体" pitchFamily="49" charset="-122"/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2" name="Table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5613286"/>
              </p:ext>
            </p:extLst>
          </p:nvPr>
        </p:nvGraphicFramePr>
        <p:xfrm>
          <a:off x="4576036" y="3370062"/>
          <a:ext cx="1567543" cy="16771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754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677108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4800" dirty="0">
                          <a:solidFill>
                            <a:schemeClr val="tx1"/>
                          </a:solidFill>
                          <a:ea typeface="楷体" pitchFamily="49" charset="-122"/>
                        </a:rPr>
                        <a:t>十六</a:t>
                      </a:r>
                      <a:endParaRPr lang="en-US" sz="4800" dirty="0">
                        <a:solidFill>
                          <a:schemeClr val="tx1"/>
                        </a:solidFill>
                        <a:ea typeface="楷体" pitchFamily="49" charset="-122"/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3" name="Table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319297"/>
              </p:ext>
            </p:extLst>
          </p:nvPr>
        </p:nvGraphicFramePr>
        <p:xfrm>
          <a:off x="6030065" y="3348262"/>
          <a:ext cx="1571636" cy="17474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747463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4800" dirty="0">
                          <a:solidFill>
                            <a:schemeClr val="tx1"/>
                          </a:solidFill>
                          <a:ea typeface="楷体" pitchFamily="49" charset="-122"/>
                        </a:rPr>
                        <a:t>十七</a:t>
                      </a:r>
                      <a:endParaRPr lang="en-US" sz="4800" dirty="0">
                        <a:solidFill>
                          <a:schemeClr val="tx1"/>
                        </a:solidFill>
                        <a:ea typeface="楷体" pitchFamily="49" charset="-122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8" name="Table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7644866"/>
              </p:ext>
            </p:extLst>
          </p:nvPr>
        </p:nvGraphicFramePr>
        <p:xfrm>
          <a:off x="7647869" y="1598263"/>
          <a:ext cx="1586761" cy="1785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676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78595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4800" dirty="0">
                          <a:solidFill>
                            <a:schemeClr val="tx1"/>
                          </a:solidFill>
                          <a:ea typeface="楷体" pitchFamily="49" charset="-122"/>
                        </a:rPr>
                        <a:t>十二</a:t>
                      </a:r>
                      <a:endParaRPr lang="en-US" sz="4800" dirty="0">
                        <a:solidFill>
                          <a:schemeClr val="tx1"/>
                        </a:solidFill>
                        <a:ea typeface="楷体" pitchFamily="49" charset="-122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8416816" y="3494776"/>
            <a:ext cx="63249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拾捌</a:t>
            </a:r>
            <a:endParaRPr lang="en-US" sz="4400" b="1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="" xmlns:a16="http://schemas.microsoft.com/office/drawing/2014/main" id="{65359938-77FC-4200-987F-6011B66990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5268475"/>
              </p:ext>
            </p:extLst>
          </p:nvPr>
        </p:nvGraphicFramePr>
        <p:xfrm>
          <a:off x="7537381" y="9354006"/>
          <a:ext cx="9228185" cy="69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28185">
                  <a:extLst>
                    <a:ext uri="{9D8B030D-6E8A-4147-A177-3AD203B41FA5}">
                      <a16:colId xmlns="" xmlns:a16="http://schemas.microsoft.com/office/drawing/2014/main" val="2181188611"/>
                    </a:ext>
                  </a:extLst>
                </a:gridCol>
              </a:tblGrid>
              <a:tr h="69939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95928104"/>
                  </a:ext>
                </a:extLst>
              </a:tr>
            </a:tbl>
          </a:graphicData>
        </a:graphic>
      </p:graphicFrame>
      <p:graphicFrame>
        <p:nvGraphicFramePr>
          <p:cNvPr id="74" name="Table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3866517"/>
              </p:ext>
            </p:extLst>
          </p:nvPr>
        </p:nvGraphicFramePr>
        <p:xfrm>
          <a:off x="7660453" y="3336231"/>
          <a:ext cx="1430785" cy="16983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078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698378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4800" dirty="0">
                          <a:solidFill>
                            <a:schemeClr val="tx1"/>
                          </a:solidFill>
                          <a:ea typeface="楷体" pitchFamily="49" charset="-122"/>
                        </a:rPr>
                        <a:t>十八</a:t>
                      </a:r>
                      <a:endParaRPr lang="en-US" sz="4800" dirty="0">
                        <a:solidFill>
                          <a:schemeClr val="tx1"/>
                        </a:solidFill>
                        <a:ea typeface="楷体" pitchFamily="49" charset="-122"/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3825851" y="1899234"/>
            <a:ext cx="7335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玖</a:t>
            </a:r>
            <a:endParaRPr lang="en-US" sz="4400" b="1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graphicFrame>
        <p:nvGraphicFramePr>
          <p:cNvPr id="65" name="Table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2739564"/>
              </p:ext>
            </p:extLst>
          </p:nvPr>
        </p:nvGraphicFramePr>
        <p:xfrm>
          <a:off x="3060644" y="1632556"/>
          <a:ext cx="1494750" cy="16885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7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688569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4800" dirty="0">
                          <a:solidFill>
                            <a:schemeClr val="tx1"/>
                          </a:solidFill>
                          <a:ea typeface="楷体" pitchFamily="49" charset="-122"/>
                        </a:rPr>
                        <a:t>九</a:t>
                      </a:r>
                      <a:endParaRPr lang="en-US" sz="4800" dirty="0">
                        <a:solidFill>
                          <a:schemeClr val="tx1"/>
                        </a:solidFill>
                        <a:ea typeface="楷体" pitchFamily="49" charset="-122"/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8043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6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8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30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42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54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66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78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8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90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7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8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02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9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8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14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1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8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26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3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8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38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5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8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50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7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8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62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9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8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74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1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8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86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3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8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98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5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8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210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7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8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222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9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8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234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1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8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246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3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8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258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5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8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270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7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8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282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9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F36BCDF-1FDE-486A-A1A3-61B2B08C9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FE772EA-B892-4336-B650-08A1F9FA1A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533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" name="Table 4">
            <a:extLst>
              <a:ext uri="{FF2B5EF4-FFF2-40B4-BE49-F238E27FC236}">
                <a16:creationId xmlns="" xmlns:a16="http://schemas.microsoft.com/office/drawing/2014/main" id="{9FFC1499-3804-4801-BCD8-ACF3C47F9D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8080752"/>
              </p:ext>
            </p:extLst>
          </p:nvPr>
        </p:nvGraphicFramePr>
        <p:xfrm>
          <a:off x="-39184" y="-23637"/>
          <a:ext cx="9180636" cy="67957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0106">
                  <a:extLst>
                    <a:ext uri="{9D8B030D-6E8A-4147-A177-3AD203B41FA5}">
                      <a16:colId xmlns="" xmlns:a16="http://schemas.microsoft.com/office/drawing/2014/main" val="759624178"/>
                    </a:ext>
                  </a:extLst>
                </a:gridCol>
                <a:gridCol w="1530106">
                  <a:extLst>
                    <a:ext uri="{9D8B030D-6E8A-4147-A177-3AD203B41FA5}">
                      <a16:colId xmlns="" xmlns:a16="http://schemas.microsoft.com/office/drawing/2014/main" val="3269602806"/>
                    </a:ext>
                  </a:extLst>
                </a:gridCol>
                <a:gridCol w="1530106">
                  <a:extLst>
                    <a:ext uri="{9D8B030D-6E8A-4147-A177-3AD203B41FA5}">
                      <a16:colId xmlns="" xmlns:a16="http://schemas.microsoft.com/office/drawing/2014/main" val="3765902619"/>
                    </a:ext>
                  </a:extLst>
                </a:gridCol>
                <a:gridCol w="1530106">
                  <a:extLst>
                    <a:ext uri="{9D8B030D-6E8A-4147-A177-3AD203B41FA5}">
                      <a16:colId xmlns="" xmlns:a16="http://schemas.microsoft.com/office/drawing/2014/main" val="4003812706"/>
                    </a:ext>
                  </a:extLst>
                </a:gridCol>
                <a:gridCol w="1530106">
                  <a:extLst>
                    <a:ext uri="{9D8B030D-6E8A-4147-A177-3AD203B41FA5}">
                      <a16:colId xmlns="" xmlns:a16="http://schemas.microsoft.com/office/drawing/2014/main" val="1322719095"/>
                    </a:ext>
                  </a:extLst>
                </a:gridCol>
                <a:gridCol w="1530106">
                  <a:extLst>
                    <a:ext uri="{9D8B030D-6E8A-4147-A177-3AD203B41FA5}">
                      <a16:colId xmlns="" xmlns:a16="http://schemas.microsoft.com/office/drawing/2014/main" val="3107419527"/>
                    </a:ext>
                  </a:extLst>
                </a:gridCol>
              </a:tblGrid>
              <a:tr h="1656494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749455029"/>
                  </a:ext>
                </a:extLst>
              </a:tr>
              <a:tr h="17130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855632142"/>
                  </a:ext>
                </a:extLst>
              </a:tr>
              <a:tr h="17130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314816210"/>
                  </a:ext>
                </a:extLst>
              </a:tr>
              <a:tr h="1713081">
                <a:tc>
                  <a:txBody>
                    <a:bodyPr/>
                    <a:lstStyle/>
                    <a:p>
                      <a:r>
                        <a:rPr lang="en-US" altLang="zh-TW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847860483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H="1">
            <a:off x="-1571668" y="500042"/>
            <a:ext cx="1314488" cy="98903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230534" y="63415"/>
            <a:ext cx="7429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貳</a:t>
            </a:r>
            <a:endParaRPr lang="en-US" sz="4400" b="1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784087" y="0"/>
            <a:ext cx="7429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叁</a:t>
            </a:r>
            <a:endParaRPr lang="en-US" sz="4400" b="1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314652" y="3460643"/>
            <a:ext cx="68075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拾肆</a:t>
            </a:r>
            <a:endParaRPr lang="en-US" sz="4400" b="1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70532" y="85900"/>
            <a:ext cx="8078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肆</a:t>
            </a:r>
            <a:endParaRPr lang="en-US" sz="4400" b="1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765834" y="63414"/>
            <a:ext cx="7429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伍</a:t>
            </a:r>
            <a:endParaRPr lang="en-US" sz="4400" b="1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56895" y="1899235"/>
            <a:ext cx="6019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b="1" dirty="0">
                <a:solidFill>
                  <a:prstClr val="black"/>
                </a:solidFill>
                <a:ea typeface="楷体" pitchFamily="49" charset="-122"/>
              </a:rPr>
              <a:t>柒</a:t>
            </a:r>
            <a:endParaRPr lang="en-US" sz="4400" b="1" dirty="0">
              <a:solidFill>
                <a:prstClr val="black"/>
              </a:solidFill>
              <a:ea typeface="楷体" pitchFamily="49" charset="-122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281301" y="1874190"/>
            <a:ext cx="7429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捌</a:t>
            </a:r>
            <a:endParaRPr lang="en-US" sz="4400" b="1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28325" y="3530050"/>
            <a:ext cx="6807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拾參</a:t>
            </a:r>
            <a:endParaRPr lang="en-US" sz="4000" b="1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804891" y="3526946"/>
            <a:ext cx="55954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拾伍</a:t>
            </a:r>
            <a:endParaRPr lang="en-US" sz="4400" b="1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198242" y="5348035"/>
            <a:ext cx="73350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貳拾</a:t>
            </a:r>
            <a:endParaRPr lang="en-US" sz="4400" b="1" dirty="0">
              <a:solidFill>
                <a:prstClr val="black"/>
              </a:solidFill>
              <a:ea typeface="楷体" pitchFamily="49" charset="-122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8498482" y="5007784"/>
            <a:ext cx="6523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貳</a:t>
            </a:r>
            <a:endParaRPr lang="en-US" sz="4000" b="1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40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拾</a:t>
            </a:r>
            <a:r>
              <a:rPr lang="zh-TW" altLang="en-US" sz="4000" b="1" dirty="0">
                <a:solidFill>
                  <a:prstClr val="black"/>
                </a:solidFill>
                <a:ea typeface="楷体" pitchFamily="49" charset="-122"/>
              </a:rPr>
              <a:t>肆</a:t>
            </a:r>
            <a:endParaRPr lang="en-US" sz="4000" b="1" dirty="0">
              <a:solidFill>
                <a:prstClr val="black"/>
              </a:solidFill>
              <a:ea typeface="楷体" pitchFamily="49" charset="-122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993EA718-A1DA-4568-B289-831B09049AE1}"/>
              </a:ext>
            </a:extLst>
          </p:cNvPr>
          <p:cNvSpPr/>
          <p:nvPr/>
        </p:nvSpPr>
        <p:spPr>
          <a:xfrm>
            <a:off x="598551" y="112189"/>
            <a:ext cx="74298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4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壹</a:t>
            </a:r>
            <a:endParaRPr lang="en-US" sz="4400" b="1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82622" y="5317096"/>
            <a:ext cx="61703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拾玖</a:t>
            </a:r>
            <a:endParaRPr lang="en-US" sz="4400" b="1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graphicFrame>
        <p:nvGraphicFramePr>
          <p:cNvPr id="71" name="Table 70"/>
          <p:cNvGraphicFramePr>
            <a:graphicFrameLocks noGrp="1"/>
          </p:cNvGraphicFramePr>
          <p:nvPr/>
        </p:nvGraphicFramePr>
        <p:xfrm>
          <a:off x="-3184360" y="5892093"/>
          <a:ext cx="1571636" cy="18529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852913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4800" dirty="0">
                          <a:solidFill>
                            <a:schemeClr val="tx1"/>
                          </a:solidFill>
                          <a:ea typeface="楷体" pitchFamily="49" charset="-122"/>
                        </a:rPr>
                        <a:t>十五</a:t>
                      </a:r>
                      <a:endParaRPr lang="en-US" sz="4800" dirty="0">
                        <a:solidFill>
                          <a:schemeClr val="tx1"/>
                        </a:solidFill>
                        <a:ea typeface="楷体" pitchFamily="49" charset="-122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6" name="Table 75"/>
          <p:cNvGraphicFramePr>
            <a:graphicFrameLocks noGrp="1"/>
          </p:cNvGraphicFramePr>
          <p:nvPr/>
        </p:nvGraphicFramePr>
        <p:xfrm>
          <a:off x="1277215" y="7418341"/>
          <a:ext cx="1573170" cy="17762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317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776214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4800" dirty="0">
                          <a:solidFill>
                            <a:schemeClr val="tx1"/>
                          </a:solidFill>
                          <a:ea typeface="楷体" pitchFamily="49" charset="-122"/>
                        </a:rPr>
                        <a:t>二十</a:t>
                      </a:r>
                      <a:endParaRPr lang="en-US" sz="4800" dirty="0">
                        <a:solidFill>
                          <a:schemeClr val="tx1"/>
                        </a:solidFill>
                        <a:ea typeface="楷体" pitchFamily="49" charset="-122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1" name="TextBox 40"/>
          <p:cNvSpPr txBox="1"/>
          <p:nvPr/>
        </p:nvSpPr>
        <p:spPr>
          <a:xfrm>
            <a:off x="8404116" y="-1"/>
            <a:ext cx="7116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陸</a:t>
            </a:r>
            <a:endParaRPr lang="en-US" sz="4400" b="1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392885" y="1891269"/>
            <a:ext cx="6158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拾</a:t>
            </a:r>
            <a:endParaRPr lang="en-US" sz="4400" b="1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887729" y="1791966"/>
            <a:ext cx="67137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拾壹</a:t>
            </a:r>
            <a:endParaRPr lang="en-US" sz="4400" b="1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420000" y="1846122"/>
            <a:ext cx="60191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拾</a:t>
            </a:r>
            <a:endParaRPr lang="en-US" altLang="zh-TW" sz="4400" b="1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44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貳</a:t>
            </a:r>
            <a:endParaRPr lang="en-US" sz="4400" b="1" dirty="0">
              <a:solidFill>
                <a:prstClr val="black"/>
              </a:solidFill>
              <a:ea typeface="楷体" pitchFamily="49" charset="-122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876325" y="3516703"/>
            <a:ext cx="63249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拾柒</a:t>
            </a:r>
            <a:endParaRPr lang="en-US" sz="4000" b="1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324049" y="3526946"/>
            <a:ext cx="63249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拾陸</a:t>
            </a:r>
            <a:endParaRPr lang="en-US" sz="4400" b="1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945508" y="4973496"/>
            <a:ext cx="65238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貳</a:t>
            </a:r>
            <a:endParaRPr lang="en-US" sz="4000" b="1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40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拾叁</a:t>
            </a:r>
            <a:endParaRPr lang="en-US" sz="4000" b="1" dirty="0">
              <a:solidFill>
                <a:prstClr val="black"/>
              </a:solidFill>
              <a:ea typeface="楷体" pitchFamily="49" charset="-122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324049" y="4963253"/>
            <a:ext cx="67871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貳</a:t>
            </a:r>
            <a:endParaRPr lang="en-US" sz="4000" b="1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40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拾</a:t>
            </a:r>
            <a:r>
              <a:rPr lang="zh-TW" altLang="en-US" sz="4000" b="1" dirty="0">
                <a:solidFill>
                  <a:prstClr val="black"/>
                </a:solidFill>
                <a:ea typeface="楷体" pitchFamily="49" charset="-122"/>
              </a:rPr>
              <a:t>貳</a:t>
            </a:r>
            <a:endParaRPr lang="en-US" sz="4000" b="1" dirty="0">
              <a:solidFill>
                <a:prstClr val="black"/>
              </a:solidFill>
              <a:ea typeface="楷体" pitchFamily="49" charset="-122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911540" y="4963253"/>
            <a:ext cx="78336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貳</a:t>
            </a:r>
            <a:endParaRPr lang="en-US" sz="4000" b="1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40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拾壹</a:t>
            </a:r>
            <a:endParaRPr lang="en-US" sz="4000" b="1" dirty="0">
              <a:solidFill>
                <a:prstClr val="black"/>
              </a:solidFill>
              <a:ea typeface="楷体" pitchFamily="49" charset="-122"/>
            </a:endParaRPr>
          </a:p>
        </p:txBody>
      </p:sp>
      <p:graphicFrame>
        <p:nvGraphicFramePr>
          <p:cNvPr id="80" name="Table 79"/>
          <p:cNvGraphicFramePr>
            <a:graphicFrameLocks noGrp="1"/>
          </p:cNvGraphicFramePr>
          <p:nvPr/>
        </p:nvGraphicFramePr>
        <p:xfrm>
          <a:off x="9877411" y="5444260"/>
          <a:ext cx="1527889" cy="17547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788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754708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4800" dirty="0">
                          <a:solidFill>
                            <a:schemeClr val="tx1"/>
                          </a:solidFill>
                          <a:ea typeface="楷体" pitchFamily="49" charset="-122"/>
                        </a:rPr>
                        <a:t>二十四</a:t>
                      </a:r>
                      <a:endParaRPr lang="en-US" sz="4800" dirty="0">
                        <a:solidFill>
                          <a:schemeClr val="tx1"/>
                        </a:solidFill>
                        <a:ea typeface="楷体" pitchFamily="49" charset="-122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9" name="Table 78"/>
          <p:cNvGraphicFramePr>
            <a:graphicFrameLocks noGrp="1"/>
          </p:cNvGraphicFramePr>
          <p:nvPr/>
        </p:nvGraphicFramePr>
        <p:xfrm>
          <a:off x="10659125" y="7755151"/>
          <a:ext cx="1492349" cy="1753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234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75320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4800" dirty="0">
                          <a:solidFill>
                            <a:schemeClr val="tx1"/>
                          </a:solidFill>
                          <a:ea typeface="楷体" pitchFamily="49" charset="-122"/>
                        </a:rPr>
                        <a:t>二十三</a:t>
                      </a:r>
                      <a:endParaRPr lang="en-US" sz="4800" dirty="0">
                        <a:solidFill>
                          <a:schemeClr val="tx1"/>
                        </a:solidFill>
                        <a:ea typeface="楷体" pitchFamily="49" charset="-122"/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8" name="Table 77"/>
          <p:cNvGraphicFramePr>
            <a:graphicFrameLocks noGrp="1"/>
          </p:cNvGraphicFramePr>
          <p:nvPr/>
        </p:nvGraphicFramePr>
        <p:xfrm>
          <a:off x="7179802" y="7520260"/>
          <a:ext cx="1564340" cy="1752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43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752006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4800" dirty="0">
                          <a:solidFill>
                            <a:schemeClr val="tx1"/>
                          </a:solidFill>
                          <a:ea typeface="楷体" pitchFamily="49" charset="-122"/>
                        </a:rPr>
                        <a:t>二十二</a:t>
                      </a:r>
                      <a:endParaRPr lang="en-US" sz="4800" dirty="0">
                        <a:solidFill>
                          <a:schemeClr val="tx1"/>
                        </a:solidFill>
                        <a:ea typeface="楷体" pitchFamily="49" charset="-122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7" name="Table 76"/>
          <p:cNvGraphicFramePr>
            <a:graphicFrameLocks noGrp="1"/>
          </p:cNvGraphicFramePr>
          <p:nvPr/>
        </p:nvGraphicFramePr>
        <p:xfrm>
          <a:off x="3504292" y="7401918"/>
          <a:ext cx="1514495" cy="17143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449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714387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4800" dirty="0">
                          <a:solidFill>
                            <a:schemeClr val="tx1"/>
                          </a:solidFill>
                          <a:ea typeface="楷体" pitchFamily="49" charset="-122"/>
                        </a:rPr>
                        <a:t>二十一</a:t>
                      </a:r>
                      <a:endParaRPr lang="en-US" sz="4800" dirty="0">
                        <a:solidFill>
                          <a:schemeClr val="tx1"/>
                        </a:solidFill>
                        <a:ea typeface="楷体" pitchFamily="49" charset="-122"/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5" name="Table 74"/>
          <p:cNvGraphicFramePr>
            <a:graphicFrameLocks noGrp="1"/>
          </p:cNvGraphicFramePr>
          <p:nvPr/>
        </p:nvGraphicFramePr>
        <p:xfrm>
          <a:off x="-1330952" y="7552661"/>
          <a:ext cx="1529857" cy="1707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985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707599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4800" dirty="0">
                          <a:solidFill>
                            <a:schemeClr val="tx1"/>
                          </a:solidFill>
                          <a:ea typeface="楷体" pitchFamily="49" charset="-122"/>
                        </a:rPr>
                        <a:t>十九</a:t>
                      </a:r>
                      <a:endParaRPr lang="en-US" sz="4800" dirty="0">
                        <a:solidFill>
                          <a:schemeClr val="tx1"/>
                        </a:solidFill>
                        <a:ea typeface="楷体" pitchFamily="49" charset="-122"/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7" name="Table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0772722"/>
              </p:ext>
            </p:extLst>
          </p:nvPr>
        </p:nvGraphicFramePr>
        <p:xfrm>
          <a:off x="-2491239" y="-750813"/>
          <a:ext cx="1513878" cy="17260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387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726003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4800" dirty="0">
                          <a:solidFill>
                            <a:schemeClr val="tx1"/>
                          </a:solidFill>
                          <a:ea typeface="楷体" pitchFamily="49" charset="-122"/>
                        </a:rPr>
                        <a:t>一</a:t>
                      </a:r>
                      <a:endParaRPr lang="en-US" sz="4800" dirty="0">
                        <a:solidFill>
                          <a:schemeClr val="tx1"/>
                        </a:solidFill>
                        <a:ea typeface="楷体" pitchFamily="49" charset="-122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9" name="Table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8611430"/>
              </p:ext>
            </p:extLst>
          </p:nvPr>
        </p:nvGraphicFramePr>
        <p:xfrm>
          <a:off x="12598003" y="1759119"/>
          <a:ext cx="1519843" cy="17112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984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711266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4800" dirty="0">
                          <a:solidFill>
                            <a:schemeClr val="tx1"/>
                          </a:solidFill>
                          <a:ea typeface="楷体" pitchFamily="49" charset="-122"/>
                        </a:rPr>
                        <a:t>三</a:t>
                      </a:r>
                      <a:endParaRPr lang="en-US" sz="4800" dirty="0">
                        <a:solidFill>
                          <a:schemeClr val="tx1"/>
                        </a:solidFill>
                        <a:ea typeface="楷体" pitchFamily="49" charset="-122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8699431"/>
              </p:ext>
            </p:extLst>
          </p:nvPr>
        </p:nvGraphicFramePr>
        <p:xfrm>
          <a:off x="9293586" y="1307581"/>
          <a:ext cx="1554310" cy="174401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31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74401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48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四</a:t>
                      </a:r>
                      <a:endParaRPr lang="en-US" sz="48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3889596"/>
              </p:ext>
            </p:extLst>
          </p:nvPr>
        </p:nvGraphicFramePr>
        <p:xfrm>
          <a:off x="9873307" y="-163057"/>
          <a:ext cx="1571636" cy="17368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736893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4800" dirty="0">
                          <a:solidFill>
                            <a:schemeClr val="tx1"/>
                          </a:solidFill>
                          <a:ea typeface="楷体" pitchFamily="49" charset="-122"/>
                        </a:rPr>
                        <a:t>五</a:t>
                      </a:r>
                      <a:endParaRPr lang="en-US" sz="4800" dirty="0">
                        <a:solidFill>
                          <a:schemeClr val="tx1"/>
                        </a:solidFill>
                        <a:ea typeface="楷体" pitchFamily="49" charset="-122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2" name="Table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8686910"/>
              </p:ext>
            </p:extLst>
          </p:nvPr>
        </p:nvGraphicFramePr>
        <p:xfrm>
          <a:off x="11625147" y="-105671"/>
          <a:ext cx="1554310" cy="1662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31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662256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4800" dirty="0">
                          <a:solidFill>
                            <a:schemeClr val="tx1"/>
                          </a:solidFill>
                          <a:ea typeface="楷体" pitchFamily="49" charset="-122"/>
                        </a:rPr>
                        <a:t>六</a:t>
                      </a:r>
                      <a:endParaRPr lang="en-US" sz="4800" dirty="0">
                        <a:solidFill>
                          <a:schemeClr val="tx1"/>
                        </a:solidFill>
                        <a:ea typeface="楷体" pitchFamily="49" charset="-122"/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8" name="Table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6580310"/>
              </p:ext>
            </p:extLst>
          </p:nvPr>
        </p:nvGraphicFramePr>
        <p:xfrm>
          <a:off x="-4831062" y="-634462"/>
          <a:ext cx="1582041" cy="1688576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58204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688576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48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二</a:t>
                      </a:r>
                      <a:endParaRPr lang="en-US" sz="48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3" name="Table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7091717"/>
              </p:ext>
            </p:extLst>
          </p:nvPr>
        </p:nvGraphicFramePr>
        <p:xfrm>
          <a:off x="-2517585" y="1678179"/>
          <a:ext cx="1500134" cy="1696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3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696052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4800" dirty="0">
                          <a:solidFill>
                            <a:schemeClr val="tx1"/>
                          </a:solidFill>
                          <a:ea typeface="楷体" pitchFamily="49" charset="-122"/>
                        </a:rPr>
                        <a:t>七</a:t>
                      </a:r>
                      <a:endParaRPr lang="en-US" sz="4800" dirty="0">
                        <a:solidFill>
                          <a:schemeClr val="tx1"/>
                        </a:solidFill>
                        <a:ea typeface="楷体" pitchFamily="49" charset="-122"/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4" name="Table 63"/>
          <p:cNvGraphicFramePr>
            <a:graphicFrameLocks noGrp="1"/>
          </p:cNvGraphicFramePr>
          <p:nvPr/>
        </p:nvGraphicFramePr>
        <p:xfrm>
          <a:off x="-2378166" y="3908395"/>
          <a:ext cx="1548867" cy="1709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86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70926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800" dirty="0">
                          <a:solidFill>
                            <a:schemeClr val="tx1"/>
                          </a:solidFill>
                          <a:ea typeface="楷体" pitchFamily="49" charset="-122"/>
                        </a:rPr>
                        <a:t>八</a:t>
                      </a:r>
                      <a:endParaRPr lang="en-US" sz="4800" dirty="0">
                        <a:solidFill>
                          <a:schemeClr val="tx1"/>
                        </a:solidFill>
                        <a:ea typeface="楷体" pitchFamily="49" charset="-122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6" name="Table 65"/>
          <p:cNvGraphicFramePr>
            <a:graphicFrameLocks noGrp="1"/>
          </p:cNvGraphicFramePr>
          <p:nvPr/>
        </p:nvGraphicFramePr>
        <p:xfrm>
          <a:off x="14318757" y="2953604"/>
          <a:ext cx="1579494" cy="16974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949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697417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4800" dirty="0">
                          <a:solidFill>
                            <a:schemeClr val="tx1"/>
                          </a:solidFill>
                          <a:ea typeface="楷体" pitchFamily="49" charset="-122"/>
                        </a:rPr>
                        <a:t>十</a:t>
                      </a:r>
                      <a:endParaRPr lang="en-US" sz="4800" dirty="0">
                        <a:solidFill>
                          <a:schemeClr val="tx1"/>
                        </a:solidFill>
                        <a:ea typeface="楷体" pitchFamily="49" charset="-122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7" name="Table 66"/>
          <p:cNvGraphicFramePr>
            <a:graphicFrameLocks noGrp="1"/>
          </p:cNvGraphicFramePr>
          <p:nvPr/>
        </p:nvGraphicFramePr>
        <p:xfrm>
          <a:off x="15019357" y="5218305"/>
          <a:ext cx="1571636" cy="1774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77480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4800" dirty="0">
                          <a:solidFill>
                            <a:schemeClr val="tx1"/>
                          </a:solidFill>
                          <a:ea typeface="楷体" pitchFamily="49" charset="-122"/>
                        </a:rPr>
                        <a:t>十一</a:t>
                      </a:r>
                      <a:endParaRPr lang="en-US" sz="4800" dirty="0">
                        <a:solidFill>
                          <a:schemeClr val="tx1"/>
                        </a:solidFill>
                        <a:ea typeface="楷体" pitchFamily="49" charset="-122"/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9" name="Table 68"/>
          <p:cNvGraphicFramePr>
            <a:graphicFrameLocks noGrp="1"/>
          </p:cNvGraphicFramePr>
          <p:nvPr/>
        </p:nvGraphicFramePr>
        <p:xfrm>
          <a:off x="-6415821" y="1563795"/>
          <a:ext cx="1529636" cy="1714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963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714512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4800" dirty="0">
                          <a:solidFill>
                            <a:schemeClr val="tx1"/>
                          </a:solidFill>
                          <a:ea typeface="楷体" pitchFamily="49" charset="-122"/>
                        </a:rPr>
                        <a:t>十三</a:t>
                      </a:r>
                      <a:endParaRPr lang="en-US" sz="4800" dirty="0">
                        <a:solidFill>
                          <a:schemeClr val="tx1"/>
                        </a:solidFill>
                        <a:ea typeface="楷体" pitchFamily="49" charset="-122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0" name="Table 69"/>
          <p:cNvGraphicFramePr>
            <a:graphicFrameLocks noGrp="1"/>
          </p:cNvGraphicFramePr>
          <p:nvPr/>
        </p:nvGraphicFramePr>
        <p:xfrm>
          <a:off x="-7052155" y="4044192"/>
          <a:ext cx="1457555" cy="17260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75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726003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4800" dirty="0">
                          <a:solidFill>
                            <a:schemeClr val="tx1"/>
                          </a:solidFill>
                          <a:ea typeface="楷体" pitchFamily="49" charset="-122"/>
                        </a:rPr>
                        <a:t>十四</a:t>
                      </a:r>
                      <a:endParaRPr lang="en-US" sz="4800" dirty="0">
                        <a:solidFill>
                          <a:schemeClr val="tx1"/>
                        </a:solidFill>
                        <a:ea typeface="楷体" pitchFamily="49" charset="-122"/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2" name="Table 71"/>
          <p:cNvGraphicFramePr>
            <a:graphicFrameLocks noGrp="1"/>
          </p:cNvGraphicFramePr>
          <p:nvPr/>
        </p:nvGraphicFramePr>
        <p:xfrm>
          <a:off x="12310769" y="6075644"/>
          <a:ext cx="1567543" cy="16771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754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677108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4800" dirty="0">
                          <a:solidFill>
                            <a:schemeClr val="tx1"/>
                          </a:solidFill>
                          <a:ea typeface="楷体" pitchFamily="49" charset="-122"/>
                        </a:rPr>
                        <a:t>十六</a:t>
                      </a:r>
                      <a:endParaRPr lang="en-US" sz="4800" dirty="0">
                        <a:solidFill>
                          <a:schemeClr val="tx1"/>
                        </a:solidFill>
                        <a:ea typeface="楷体" pitchFamily="49" charset="-122"/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3" name="Table 72"/>
          <p:cNvGraphicFramePr>
            <a:graphicFrameLocks noGrp="1"/>
          </p:cNvGraphicFramePr>
          <p:nvPr/>
        </p:nvGraphicFramePr>
        <p:xfrm>
          <a:off x="14736344" y="7520260"/>
          <a:ext cx="1571636" cy="1669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669572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4800" dirty="0">
                          <a:solidFill>
                            <a:schemeClr val="tx1"/>
                          </a:solidFill>
                          <a:ea typeface="楷体" pitchFamily="49" charset="-122"/>
                        </a:rPr>
                        <a:t>十七</a:t>
                      </a:r>
                      <a:endParaRPr lang="en-US" sz="4800" dirty="0">
                        <a:solidFill>
                          <a:schemeClr val="tx1"/>
                        </a:solidFill>
                        <a:ea typeface="楷体" pitchFamily="49" charset="-122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8" name="Table 67"/>
          <p:cNvGraphicFramePr>
            <a:graphicFrameLocks noGrp="1"/>
          </p:cNvGraphicFramePr>
          <p:nvPr/>
        </p:nvGraphicFramePr>
        <p:xfrm>
          <a:off x="10937998" y="2934506"/>
          <a:ext cx="1586761" cy="1785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676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78595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4800" dirty="0">
                          <a:solidFill>
                            <a:schemeClr val="tx1"/>
                          </a:solidFill>
                          <a:ea typeface="楷体" pitchFamily="49" charset="-122"/>
                        </a:rPr>
                        <a:t>十二</a:t>
                      </a:r>
                      <a:endParaRPr lang="en-US" sz="4800" dirty="0">
                        <a:solidFill>
                          <a:schemeClr val="tx1"/>
                        </a:solidFill>
                        <a:ea typeface="楷体" pitchFamily="49" charset="-122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8416816" y="3494776"/>
            <a:ext cx="63249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拾捌</a:t>
            </a:r>
            <a:endParaRPr lang="en-US" sz="4400" b="1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="" xmlns:a16="http://schemas.microsoft.com/office/drawing/2014/main" id="{65359938-77FC-4200-987F-6011B66990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5245751"/>
              </p:ext>
            </p:extLst>
          </p:nvPr>
        </p:nvGraphicFramePr>
        <p:xfrm>
          <a:off x="-13214356" y="7340251"/>
          <a:ext cx="9228185" cy="69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28185">
                  <a:extLst>
                    <a:ext uri="{9D8B030D-6E8A-4147-A177-3AD203B41FA5}">
                      <a16:colId xmlns="" xmlns:a16="http://schemas.microsoft.com/office/drawing/2014/main" val="2181188611"/>
                    </a:ext>
                  </a:extLst>
                </a:gridCol>
              </a:tblGrid>
              <a:tr h="69939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95928104"/>
                  </a:ext>
                </a:extLst>
              </a:tr>
            </a:tbl>
          </a:graphicData>
        </a:graphic>
      </p:graphicFrame>
      <p:graphicFrame>
        <p:nvGraphicFramePr>
          <p:cNvPr id="74" name="Table 73"/>
          <p:cNvGraphicFramePr>
            <a:graphicFrameLocks noGrp="1"/>
          </p:cNvGraphicFramePr>
          <p:nvPr/>
        </p:nvGraphicFramePr>
        <p:xfrm>
          <a:off x="9356778" y="3447166"/>
          <a:ext cx="1500198" cy="1785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9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78595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4800" dirty="0">
                          <a:solidFill>
                            <a:schemeClr val="tx1"/>
                          </a:solidFill>
                          <a:ea typeface="楷体" pitchFamily="49" charset="-122"/>
                        </a:rPr>
                        <a:t>十八</a:t>
                      </a:r>
                      <a:endParaRPr lang="en-US" sz="4800" dirty="0">
                        <a:solidFill>
                          <a:schemeClr val="tx1"/>
                        </a:solidFill>
                        <a:ea typeface="楷体" pitchFamily="49" charset="-122"/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3825851" y="1899234"/>
            <a:ext cx="7335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玖</a:t>
            </a:r>
            <a:endParaRPr lang="en-US" sz="4400" b="1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graphicFrame>
        <p:nvGraphicFramePr>
          <p:cNvPr id="65" name="Table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589790"/>
              </p:ext>
            </p:extLst>
          </p:nvPr>
        </p:nvGraphicFramePr>
        <p:xfrm>
          <a:off x="-530775" y="6335167"/>
          <a:ext cx="1581170" cy="17354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117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735413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4800" dirty="0">
                          <a:solidFill>
                            <a:schemeClr val="tx1"/>
                          </a:solidFill>
                          <a:ea typeface="楷体" pitchFamily="49" charset="-122"/>
                        </a:rPr>
                        <a:t>九</a:t>
                      </a:r>
                      <a:endParaRPr lang="en-US" sz="4800" dirty="0">
                        <a:solidFill>
                          <a:schemeClr val="tx1"/>
                        </a:solidFill>
                        <a:ea typeface="楷体" pitchFamily="49" charset="-122"/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4130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6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8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30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42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54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66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78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8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90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7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8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02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9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8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14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1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8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26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3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8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38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5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8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50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7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8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62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9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8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74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1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8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86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3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8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98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5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8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210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7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8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222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9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8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234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1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8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246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3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8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258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5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8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270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7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8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282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9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255</TotalTime>
  <Words>156</Words>
  <Application>Microsoft Office PowerPoint</Application>
  <PresentationFormat>On-screen Show (4:3)</PresentationFormat>
  <Paragraphs>156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hua hua fun</dc:creator>
  <cp:lastModifiedBy>Luh Jang Chen</cp:lastModifiedBy>
  <cp:revision>36</cp:revision>
  <dcterms:created xsi:type="dcterms:W3CDTF">2019-11-21T03:16:42Z</dcterms:created>
  <dcterms:modified xsi:type="dcterms:W3CDTF">2020-09-22T21:05:00Z</dcterms:modified>
</cp:coreProperties>
</file>