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71" r:id="rId2"/>
    <p:sldId id="272" r:id="rId3"/>
    <p:sldId id="273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12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410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BBD2E-94B6-44F1-AA1F-0B373D9CB7F0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D4826-2713-418E-9B3A-D09D46EE2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12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FD958-C227-4207-83FD-E06D465214B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911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FD958-C227-4207-83FD-E06D465214B6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517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8D90-21AB-4CFA-9514-23B62771158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26B4-A737-43D7-9BBE-4E0167466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46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8D90-21AB-4CFA-9514-23B62771158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26B4-A737-43D7-9BBE-4E0167466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1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8D90-21AB-4CFA-9514-23B62771158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26B4-A737-43D7-9BBE-4E0167466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76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8D90-21AB-4CFA-9514-23B62771158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26B4-A737-43D7-9BBE-4E0167466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689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8D90-21AB-4CFA-9514-23B62771158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26B4-A737-43D7-9BBE-4E0167466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7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8D90-21AB-4CFA-9514-23B62771158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26B4-A737-43D7-9BBE-4E0167466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98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8D90-21AB-4CFA-9514-23B62771158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26B4-A737-43D7-9BBE-4E0167466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96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8D90-21AB-4CFA-9514-23B62771158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26B4-A737-43D7-9BBE-4E0167466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089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8D90-21AB-4CFA-9514-23B62771158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26B4-A737-43D7-9BBE-4E0167466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05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8D90-21AB-4CFA-9514-23B62771158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26B4-A737-43D7-9BBE-4E0167466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201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8D90-21AB-4CFA-9514-23B62771158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526B4-A737-43D7-9BBE-4E0167466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11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C8D90-21AB-4CFA-9514-23B627711586}" type="datetimeFigureOut">
              <a:rPr lang="en-US" smtClean="0"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526B4-A737-43D7-9BBE-4E01674662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25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8550161-1D2A-4486-A1B2-C2527BFC6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598" y="5874568"/>
            <a:ext cx="861534" cy="484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6A9E703-DA6B-47E7-835A-A718172B8B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6909" y="5841782"/>
            <a:ext cx="938230" cy="8064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5B96091-CD81-44D9-9CEB-1E2DFECEB4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7424" y="4218051"/>
            <a:ext cx="741319" cy="6371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1B696AA-0657-4443-B9CE-4475A66DD4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172" y="4236827"/>
            <a:ext cx="950262" cy="349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68D7AC3-C1FE-4A64-A28C-AAE5AC7DEA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480" y="4300352"/>
            <a:ext cx="1045405" cy="384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40" name="Picture 16" descr="Subway Surfers Gameplay PC - BEST Games - YouTube">
            <a:extLst>
              <a:ext uri="{FF2B5EF4-FFF2-40B4-BE49-F238E27FC236}">
                <a16:creationId xmlns:a16="http://schemas.microsoft.com/office/drawing/2014/main" id="{848BD8A9-DFEA-4BB6-8163-D6DE9EA40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63" y="2305399"/>
            <a:ext cx="853113" cy="479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47192B-8D54-4F1E-B028-51E5F3C9C9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31" y="5731589"/>
            <a:ext cx="802552" cy="8025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8A2557-26B3-4689-9B6D-4A2A4363B8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9838" y="5718891"/>
            <a:ext cx="773631" cy="7736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88473C-7A62-4699-89F7-F0890756FF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5823" y="5770195"/>
            <a:ext cx="828960" cy="9681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A1FFD1-9F16-4B74-A82C-AF52EE8021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0720" y="2286388"/>
            <a:ext cx="769044" cy="8981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779ACA-2B64-4998-8CAC-B2C7C51E65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3802" y="2330353"/>
            <a:ext cx="1349373" cy="9734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720019-68F9-4B32-9B55-8BD72CB8827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099" y="2349564"/>
            <a:ext cx="1351883" cy="9753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8267E8-F378-4828-A776-446EBEA497B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10459" y="4238684"/>
            <a:ext cx="855198" cy="484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9354D4-464F-4BAA-8B7A-C51FD88DAC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03085" y="732400"/>
            <a:ext cx="855199" cy="484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B9C15B-9CEB-420E-BF02-016337A1987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13566" y="598066"/>
            <a:ext cx="1148464" cy="484612"/>
          </a:xfrm>
          <a:prstGeom prst="rect">
            <a:avLst/>
          </a:prstGeom>
        </p:spPr>
      </p:pic>
      <p:pic>
        <p:nvPicPr>
          <p:cNvPr id="1036" name="Picture 12" descr="Swimming - Swimming Clipart Transparent Background , Transparent Cartoon,  Free Cliparts &amp; Silhouettes - NetClipart">
            <a:extLst>
              <a:ext uri="{FF2B5EF4-FFF2-40B4-BE49-F238E27FC236}">
                <a16:creationId xmlns:a16="http://schemas.microsoft.com/office/drawing/2014/main" id="{AC649EF4-5444-4419-B1CF-FD21ED164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094" y="661607"/>
            <a:ext cx="1051075" cy="44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y First Week Speaking, Reading and Writing Chinese - Fluent in 3 months -  Language Hacking and Travel Tips">
            <a:extLst>
              <a:ext uri="{FF2B5EF4-FFF2-40B4-BE49-F238E27FC236}">
                <a16:creationId xmlns:a16="http://schemas.microsoft.com/office/drawing/2014/main" id="{717269C1-4327-446E-85AA-3636639EF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845" y="848751"/>
            <a:ext cx="855507" cy="467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My First Week Speaking, Reading and Writing Chinese - Fluent in 3 months -  Language Hacking and Travel Tips">
            <a:extLst>
              <a:ext uri="{FF2B5EF4-FFF2-40B4-BE49-F238E27FC236}">
                <a16:creationId xmlns:a16="http://schemas.microsoft.com/office/drawing/2014/main" id="{E60BF911-ACA8-412E-BCE8-440461321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969" y="2309575"/>
            <a:ext cx="909360" cy="497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6B37F5-1076-4B1B-A596-8F9925732C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95538" y="4183918"/>
            <a:ext cx="837256" cy="557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7 Travel Tips For Booking a Family Vacation">
            <a:extLst>
              <a:ext uri="{FF2B5EF4-FFF2-40B4-BE49-F238E27FC236}">
                <a16:creationId xmlns:a16="http://schemas.microsoft.com/office/drawing/2014/main" id="{C666E410-7757-44AC-AB3C-EC4B21A3B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80" y="826213"/>
            <a:ext cx="837258" cy="557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B69148-92E6-48A2-A53A-4011C24918B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050341" y="5854369"/>
            <a:ext cx="1087059" cy="4672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72A21A-2197-48FE-A04E-3413EF1441FB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-7711" y="4018071"/>
            <a:ext cx="1141404" cy="490603"/>
          </a:xfrm>
          <a:prstGeom prst="rect">
            <a:avLst/>
          </a:prstGeom>
        </p:spPr>
      </p:pic>
      <p:pic>
        <p:nvPicPr>
          <p:cNvPr id="1028" name="Picture 4" descr="ChangeDriver™ Practice">
            <a:extLst>
              <a:ext uri="{FF2B5EF4-FFF2-40B4-BE49-F238E27FC236}">
                <a16:creationId xmlns:a16="http://schemas.microsoft.com/office/drawing/2014/main" id="{946DF1A0-358F-4881-828C-DED430CDF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500" y="2326035"/>
            <a:ext cx="1154507" cy="97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hangeDriver™ Practice">
            <a:extLst>
              <a:ext uri="{FF2B5EF4-FFF2-40B4-BE49-F238E27FC236}">
                <a16:creationId xmlns:a16="http://schemas.microsoft.com/office/drawing/2014/main" id="{8E1FED38-6310-4BD1-9F6B-4628C7B53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6" y="500042"/>
            <a:ext cx="1216984" cy="103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3" name="Table 4">
            <a:extLst>
              <a:ext uri="{FF2B5EF4-FFF2-40B4-BE49-F238E27FC236}">
                <a16:creationId xmlns:a16="http://schemas.microsoft.com/office/drawing/2014/main" id="{9FFC1499-3804-4801-BCD8-ACF3C47F9D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7925280"/>
              </p:ext>
            </p:extLst>
          </p:nvPr>
        </p:nvGraphicFramePr>
        <p:xfrm>
          <a:off x="-20616" y="-23637"/>
          <a:ext cx="9180636" cy="6881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106">
                  <a:extLst>
                    <a:ext uri="{9D8B030D-6E8A-4147-A177-3AD203B41FA5}">
                      <a16:colId xmlns:a16="http://schemas.microsoft.com/office/drawing/2014/main" val="759624178"/>
                    </a:ext>
                  </a:extLst>
                </a:gridCol>
                <a:gridCol w="1530106">
                  <a:extLst>
                    <a:ext uri="{9D8B030D-6E8A-4147-A177-3AD203B41FA5}">
                      <a16:colId xmlns:a16="http://schemas.microsoft.com/office/drawing/2014/main" val="3269602806"/>
                    </a:ext>
                  </a:extLst>
                </a:gridCol>
                <a:gridCol w="1530106">
                  <a:extLst>
                    <a:ext uri="{9D8B030D-6E8A-4147-A177-3AD203B41FA5}">
                      <a16:colId xmlns:a16="http://schemas.microsoft.com/office/drawing/2014/main" val="3765902619"/>
                    </a:ext>
                  </a:extLst>
                </a:gridCol>
                <a:gridCol w="1530106">
                  <a:extLst>
                    <a:ext uri="{9D8B030D-6E8A-4147-A177-3AD203B41FA5}">
                      <a16:colId xmlns:a16="http://schemas.microsoft.com/office/drawing/2014/main" val="4003812706"/>
                    </a:ext>
                  </a:extLst>
                </a:gridCol>
                <a:gridCol w="1530106">
                  <a:extLst>
                    <a:ext uri="{9D8B030D-6E8A-4147-A177-3AD203B41FA5}">
                      <a16:colId xmlns:a16="http://schemas.microsoft.com/office/drawing/2014/main" val="1322719095"/>
                    </a:ext>
                  </a:extLst>
                </a:gridCol>
                <a:gridCol w="1530106">
                  <a:extLst>
                    <a:ext uri="{9D8B030D-6E8A-4147-A177-3AD203B41FA5}">
                      <a16:colId xmlns:a16="http://schemas.microsoft.com/office/drawing/2014/main" val="3107419527"/>
                    </a:ext>
                  </a:extLst>
                </a:gridCol>
              </a:tblGrid>
              <a:tr h="167743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Practice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vacation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Writing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characters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swim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swim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Chinese</a:t>
                      </a: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calligraphy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9455029"/>
                  </a:ext>
                </a:extLst>
              </a:tr>
              <a:tr h="17347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wait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Writing</a:t>
                      </a: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characters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game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Practice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632142"/>
                  </a:ext>
                </a:extLst>
              </a:tr>
              <a:tr h="17347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welcome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textbook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textbook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 together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Chinese</a:t>
                      </a: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calligraphy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4816210"/>
                  </a:ext>
                </a:extLst>
              </a:tr>
              <a:tr h="1734735"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Play chess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Play chess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welcome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wait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</a:t>
                      </a:r>
                    </a:p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together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game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786048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1571668" y="500042"/>
            <a:ext cx="1314488" cy="9890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30534" y="63415"/>
            <a:ext cx="742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放假</a:t>
            </a:r>
            <a:endParaRPr lang="en-US" sz="44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84087" y="0"/>
            <a:ext cx="742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寫字</a:t>
            </a:r>
            <a:endParaRPr lang="en-US" sz="44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14652" y="3460643"/>
            <a:ext cx="6807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放假</a:t>
            </a:r>
            <a:endParaRPr lang="en-US" sz="44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70532" y="85900"/>
            <a:ext cx="807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游泳</a:t>
            </a:r>
            <a:endParaRPr lang="en-US" sz="44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65834" y="63414"/>
            <a:ext cx="742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游泳</a:t>
            </a:r>
            <a:endParaRPr lang="en-US" sz="44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9110" y="1783492"/>
            <a:ext cx="601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ea typeface="楷体" pitchFamily="49" charset="-122"/>
              </a:rPr>
              <a:t>先</a:t>
            </a:r>
            <a:endParaRPr lang="en-US" sz="4400" b="1" dirty="0">
              <a:solidFill>
                <a:prstClr val="black"/>
              </a:solidFill>
              <a:ea typeface="楷体" pitchFamily="49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09270" y="1649042"/>
            <a:ext cx="742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等一下</a:t>
            </a:r>
            <a:endParaRPr lang="en-US" altLang="zh-CN" sz="36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93314" y="3546276"/>
            <a:ext cx="6807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歡迎</a:t>
            </a:r>
            <a:endParaRPr lang="en-US" sz="4400" b="1" dirty="0">
              <a:solidFill>
                <a:prstClr val="black"/>
              </a:solidFill>
              <a:ea typeface="楷体" pitchFamily="49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75806" y="3477442"/>
            <a:ext cx="559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課本</a:t>
            </a:r>
            <a:endParaRPr lang="en-US" sz="44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98242" y="5348035"/>
            <a:ext cx="7335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下棋</a:t>
            </a:r>
            <a:endParaRPr lang="en-US" sz="4400" b="1" dirty="0">
              <a:solidFill>
                <a:prstClr val="black"/>
              </a:solidFill>
              <a:ea typeface="楷体" pitchFamily="49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438146" y="5471146"/>
            <a:ext cx="6523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遊戲</a:t>
            </a:r>
            <a:endParaRPr lang="en-US" sz="4400" b="1" dirty="0">
              <a:solidFill>
                <a:prstClr val="black"/>
              </a:solidFill>
              <a:ea typeface="楷体" pitchFamily="49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3EA718-A1DA-4568-B289-831B09049AE1}"/>
              </a:ext>
            </a:extLst>
          </p:cNvPr>
          <p:cNvSpPr/>
          <p:nvPr/>
        </p:nvSpPr>
        <p:spPr>
          <a:xfrm>
            <a:off x="731089" y="52660"/>
            <a:ext cx="7429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練習</a:t>
            </a:r>
            <a:endParaRPr lang="en-US" sz="44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82622" y="5317096"/>
            <a:ext cx="6170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下棋</a:t>
            </a:r>
            <a:endParaRPr lang="en-US" sz="44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596035"/>
              </p:ext>
            </p:extLst>
          </p:nvPr>
        </p:nvGraphicFramePr>
        <p:xfrm>
          <a:off x="3052421" y="3358797"/>
          <a:ext cx="1571636" cy="1770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04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十五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8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492566"/>
              </p:ext>
            </p:extLst>
          </p:nvPr>
        </p:nvGraphicFramePr>
        <p:xfrm>
          <a:off x="1505469" y="5085589"/>
          <a:ext cx="1573170" cy="1776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621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二十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8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8404116" y="-1"/>
            <a:ext cx="7116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書法</a:t>
            </a:r>
            <a:endParaRPr lang="en-US" sz="44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37627" y="1791966"/>
            <a:ext cx="6158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游戏</a:t>
            </a:r>
            <a:endParaRPr lang="en-US" sz="4400" b="1" dirty="0">
              <a:solidFill>
                <a:prstClr val="black"/>
              </a:solidFill>
              <a:ea typeface="楷体" pitchFamily="49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87729" y="1791966"/>
            <a:ext cx="6713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先</a:t>
            </a:r>
            <a:endParaRPr lang="en-US" sz="44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420000" y="1846122"/>
            <a:ext cx="6019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练习</a:t>
            </a:r>
            <a:endParaRPr lang="en-US" sz="4400" b="1" dirty="0">
              <a:solidFill>
                <a:prstClr val="black"/>
              </a:solidFill>
              <a:ea typeface="楷体" pitchFamily="49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32277" y="3270603"/>
            <a:ext cx="5491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一起唸</a:t>
            </a:r>
            <a:endParaRPr lang="en-US" sz="3600" b="1" dirty="0">
              <a:solidFill>
                <a:prstClr val="black"/>
              </a:solidFill>
              <a:ea typeface="楷体" pitchFamily="49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13740" y="3484721"/>
            <a:ext cx="6324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课本</a:t>
            </a:r>
            <a:endParaRPr lang="en-US" sz="4400" b="1" dirty="0">
              <a:solidFill>
                <a:prstClr val="black"/>
              </a:solidFill>
              <a:ea typeface="楷体" pitchFamily="49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06828" y="5099322"/>
            <a:ext cx="6523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一起念</a:t>
            </a:r>
            <a:endParaRPr lang="en-US" sz="3600" b="1" dirty="0">
              <a:solidFill>
                <a:prstClr val="black"/>
              </a:solidFill>
              <a:ea typeface="楷体" pitchFamily="49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434853" y="5129216"/>
            <a:ext cx="6787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等一下</a:t>
            </a:r>
            <a:endParaRPr lang="en-US" altLang="zh-CN" sz="36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37218" y="5409590"/>
            <a:ext cx="7833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欢迎</a:t>
            </a:r>
            <a:endParaRPr lang="en-US" sz="4400" b="1" dirty="0">
              <a:solidFill>
                <a:prstClr val="black"/>
              </a:solidFill>
              <a:ea typeface="楷体" pitchFamily="49" charset="-122"/>
            </a:endParaRPr>
          </a:p>
        </p:txBody>
      </p:sp>
      <p:graphicFrame>
        <p:nvGraphicFramePr>
          <p:cNvPr id="80" name="Table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187358"/>
              </p:ext>
            </p:extLst>
          </p:nvPr>
        </p:nvGraphicFramePr>
        <p:xfrm>
          <a:off x="7628895" y="5150282"/>
          <a:ext cx="1527889" cy="1754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470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二十四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8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9" name="Table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981836"/>
              </p:ext>
            </p:extLst>
          </p:nvPr>
        </p:nvGraphicFramePr>
        <p:xfrm>
          <a:off x="6144246" y="5117566"/>
          <a:ext cx="1492349" cy="1753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2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32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二十三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9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8" name="Table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3026420"/>
              </p:ext>
            </p:extLst>
          </p:nvPr>
        </p:nvGraphicFramePr>
        <p:xfrm>
          <a:off x="4588815" y="5140182"/>
          <a:ext cx="1564340" cy="1752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4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20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二十二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8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7" name="Table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881175"/>
              </p:ext>
            </p:extLst>
          </p:nvPr>
        </p:nvGraphicFramePr>
        <p:xfrm>
          <a:off x="3065535" y="5116119"/>
          <a:ext cx="1514495" cy="1714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1438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二十一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9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281918"/>
              </p:ext>
            </p:extLst>
          </p:nvPr>
        </p:nvGraphicFramePr>
        <p:xfrm>
          <a:off x="-6649" y="5122319"/>
          <a:ext cx="1529857" cy="17470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4707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十九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9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1466931"/>
              </p:ext>
            </p:extLst>
          </p:nvPr>
        </p:nvGraphicFramePr>
        <p:xfrm>
          <a:off x="-25850" y="-110356"/>
          <a:ext cx="1513878" cy="1759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939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一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8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444751"/>
              </p:ext>
            </p:extLst>
          </p:nvPr>
        </p:nvGraphicFramePr>
        <p:xfrm>
          <a:off x="3063188" y="-69802"/>
          <a:ext cx="1519843" cy="1711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1126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三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8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458439"/>
              </p:ext>
            </p:extLst>
          </p:nvPr>
        </p:nvGraphicFramePr>
        <p:xfrm>
          <a:off x="4568555" y="-55517"/>
          <a:ext cx="1554310" cy="16885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54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8857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</a:t>
                      </a:r>
                      <a:endParaRPr lang="en-US" sz="4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blipFill>
                      <a:blip r:embed="rId19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7169271"/>
              </p:ext>
            </p:extLst>
          </p:nvPr>
        </p:nvGraphicFramePr>
        <p:xfrm>
          <a:off x="6122865" y="-58714"/>
          <a:ext cx="1571636" cy="1736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3689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五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8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3712465"/>
              </p:ext>
            </p:extLst>
          </p:nvPr>
        </p:nvGraphicFramePr>
        <p:xfrm>
          <a:off x="7703085" y="-30220"/>
          <a:ext cx="1554310" cy="1662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622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六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9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467362"/>
              </p:ext>
            </p:extLst>
          </p:nvPr>
        </p:nvGraphicFramePr>
        <p:xfrm>
          <a:off x="1484588" y="-72929"/>
          <a:ext cx="1582041" cy="168857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82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8857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endParaRPr lang="en-US" sz="4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blipFill>
                      <a:blip r:embed="rId19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6412919"/>
              </p:ext>
            </p:extLst>
          </p:nvPr>
        </p:nvGraphicFramePr>
        <p:xfrm>
          <a:off x="-30312" y="1668744"/>
          <a:ext cx="1500134" cy="17262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2620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七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9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768854"/>
              </p:ext>
            </p:extLst>
          </p:nvPr>
        </p:nvGraphicFramePr>
        <p:xfrm>
          <a:off x="1490023" y="1660431"/>
          <a:ext cx="1548867" cy="170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92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八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8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482498"/>
              </p:ext>
            </p:extLst>
          </p:nvPr>
        </p:nvGraphicFramePr>
        <p:xfrm>
          <a:off x="4555963" y="1648859"/>
          <a:ext cx="1579494" cy="1697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9741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十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8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8293524"/>
              </p:ext>
            </p:extLst>
          </p:nvPr>
        </p:nvGraphicFramePr>
        <p:xfrm>
          <a:off x="6152595" y="1655793"/>
          <a:ext cx="1571636" cy="1722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2236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十一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9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" name="Table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628070"/>
              </p:ext>
            </p:extLst>
          </p:nvPr>
        </p:nvGraphicFramePr>
        <p:xfrm>
          <a:off x="-32477" y="3394948"/>
          <a:ext cx="1529636" cy="1714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1451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十三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8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304810"/>
              </p:ext>
            </p:extLst>
          </p:nvPr>
        </p:nvGraphicFramePr>
        <p:xfrm>
          <a:off x="1491211" y="3377711"/>
          <a:ext cx="1581170" cy="1726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260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十四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9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418479"/>
              </p:ext>
            </p:extLst>
          </p:nvPr>
        </p:nvGraphicFramePr>
        <p:xfrm>
          <a:off x="4604555" y="3389182"/>
          <a:ext cx="1567543" cy="1770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042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十六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9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892679"/>
              </p:ext>
            </p:extLst>
          </p:nvPr>
        </p:nvGraphicFramePr>
        <p:xfrm>
          <a:off x="6172098" y="3413905"/>
          <a:ext cx="1571636" cy="1759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970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十七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8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087207"/>
              </p:ext>
            </p:extLst>
          </p:nvPr>
        </p:nvGraphicFramePr>
        <p:xfrm>
          <a:off x="7641545" y="1622086"/>
          <a:ext cx="1586761" cy="17241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2419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十二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8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8416816" y="3494776"/>
            <a:ext cx="6324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书法</a:t>
            </a:r>
            <a:endParaRPr lang="en-US" sz="44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graphicFrame>
        <p:nvGraphicFramePr>
          <p:cNvPr id="74" name="Table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6432732"/>
              </p:ext>
            </p:extLst>
          </p:nvPr>
        </p:nvGraphicFramePr>
        <p:xfrm>
          <a:off x="7678441" y="3392161"/>
          <a:ext cx="1500198" cy="1754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432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十八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9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3828187" y="1714870"/>
            <a:ext cx="7335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寫字</a:t>
            </a:r>
            <a:endParaRPr lang="en-US" sz="44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graphicFrame>
        <p:nvGraphicFramePr>
          <p:cNvPr id="65" name="Table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085146"/>
              </p:ext>
            </p:extLst>
          </p:nvPr>
        </p:nvGraphicFramePr>
        <p:xfrm>
          <a:off x="3037620" y="1619582"/>
          <a:ext cx="1581170" cy="1735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3541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九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9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13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5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7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9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2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3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4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5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7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8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6BCDF-1FDE-486A-A1A3-61B2B08C9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772EA-B892-4336-B650-08A1F9FA1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33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46A9E703-DA6B-47E7-835A-A718172B8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6909" y="5841782"/>
            <a:ext cx="938230" cy="8064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5B96091-CD81-44D9-9CEB-1E2DFECEB4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424" y="4218051"/>
            <a:ext cx="741319" cy="6371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1B696AA-0657-4443-B9CE-4475A66DD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172" y="4236827"/>
            <a:ext cx="950262" cy="3497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68D7AC3-C1FE-4A64-A28C-AAE5AC7DE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4480" y="4300352"/>
            <a:ext cx="1045405" cy="3848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40" name="Picture 16" descr="Subway Surfers Gameplay PC - BEST Games - YouTube">
            <a:extLst>
              <a:ext uri="{FF2B5EF4-FFF2-40B4-BE49-F238E27FC236}">
                <a16:creationId xmlns:a16="http://schemas.microsoft.com/office/drawing/2014/main" id="{848BD8A9-DFEA-4BB6-8163-D6DE9EA40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63" y="2305399"/>
            <a:ext cx="853113" cy="479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D47192B-8D54-4F1E-B028-51E5F3C9C9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31" y="5731589"/>
            <a:ext cx="802552" cy="80255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8A2557-26B3-4689-9B6D-4A2A4363B8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9838" y="5718891"/>
            <a:ext cx="773631" cy="7736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888473C-7A62-4699-89F7-F0890756FF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5823" y="5770195"/>
            <a:ext cx="828960" cy="96812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4A1FFD1-9F16-4B74-A82C-AF52EE8021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50720" y="2286388"/>
            <a:ext cx="769044" cy="89815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3779ACA-2B64-4998-8CAC-B2C7C51E65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3802" y="2330353"/>
            <a:ext cx="1349373" cy="9734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720019-68F9-4B32-9B55-8BD72CB8827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99" y="2349564"/>
            <a:ext cx="1351883" cy="9753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8267E8-F378-4828-A776-446EBEA497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10459" y="4238684"/>
            <a:ext cx="855198" cy="4846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9354D4-464F-4BAA-8B7A-C51FD88DAC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3085" y="732400"/>
            <a:ext cx="855199" cy="4846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B9C15B-9CEB-420E-BF02-016337A1987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13566" y="598066"/>
            <a:ext cx="1148464" cy="484612"/>
          </a:xfrm>
          <a:prstGeom prst="rect">
            <a:avLst/>
          </a:prstGeom>
        </p:spPr>
      </p:pic>
      <p:pic>
        <p:nvPicPr>
          <p:cNvPr id="1036" name="Picture 12" descr="Swimming - Swimming Clipart Transparent Background , Transparent Cartoon,  Free Cliparts &amp; Silhouettes - NetClipart">
            <a:extLst>
              <a:ext uri="{FF2B5EF4-FFF2-40B4-BE49-F238E27FC236}">
                <a16:creationId xmlns:a16="http://schemas.microsoft.com/office/drawing/2014/main" id="{AC649EF4-5444-4419-B1CF-FD21ED164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094" y="661607"/>
            <a:ext cx="1051075" cy="44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y First Week Speaking, Reading and Writing Chinese - Fluent in 3 months -  Language Hacking and Travel Tips">
            <a:extLst>
              <a:ext uri="{FF2B5EF4-FFF2-40B4-BE49-F238E27FC236}">
                <a16:creationId xmlns:a16="http://schemas.microsoft.com/office/drawing/2014/main" id="{717269C1-4327-446E-85AA-3636639EF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845" y="848751"/>
            <a:ext cx="855507" cy="467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2" name="Picture 8" descr="My First Week Speaking, Reading and Writing Chinese - Fluent in 3 months -  Language Hacking and Travel Tips">
            <a:extLst>
              <a:ext uri="{FF2B5EF4-FFF2-40B4-BE49-F238E27FC236}">
                <a16:creationId xmlns:a16="http://schemas.microsoft.com/office/drawing/2014/main" id="{E60BF911-ACA8-412E-BCE8-440461321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969" y="2309575"/>
            <a:ext cx="909360" cy="497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6B37F5-1076-4B1B-A596-8F9925732C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95538" y="4183918"/>
            <a:ext cx="837256" cy="557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0" name="Picture 6" descr="7 Travel Tips For Booking a Family Vacation">
            <a:extLst>
              <a:ext uri="{FF2B5EF4-FFF2-40B4-BE49-F238E27FC236}">
                <a16:creationId xmlns:a16="http://schemas.microsoft.com/office/drawing/2014/main" id="{C666E410-7757-44AC-AB3C-EC4B21A3B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480" y="826213"/>
            <a:ext cx="837258" cy="557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B69148-92E6-48A2-A53A-4011C24918B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50341" y="5854369"/>
            <a:ext cx="1087059" cy="4672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72A21A-2197-48FE-A04E-3413EF1441F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-7711" y="4018071"/>
            <a:ext cx="1141404" cy="490603"/>
          </a:xfrm>
          <a:prstGeom prst="rect">
            <a:avLst/>
          </a:prstGeom>
        </p:spPr>
      </p:pic>
      <p:pic>
        <p:nvPicPr>
          <p:cNvPr id="1028" name="Picture 4" descr="ChangeDriver™ Practice">
            <a:extLst>
              <a:ext uri="{FF2B5EF4-FFF2-40B4-BE49-F238E27FC236}">
                <a16:creationId xmlns:a16="http://schemas.microsoft.com/office/drawing/2014/main" id="{946DF1A0-358F-4881-828C-DED430CDF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500" y="2326035"/>
            <a:ext cx="1154507" cy="97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hangeDriver™ Practice">
            <a:extLst>
              <a:ext uri="{FF2B5EF4-FFF2-40B4-BE49-F238E27FC236}">
                <a16:creationId xmlns:a16="http://schemas.microsoft.com/office/drawing/2014/main" id="{8E1FED38-6310-4BD1-9F6B-4628C7B533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46" y="500042"/>
            <a:ext cx="1216984" cy="103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3" name="Table 4">
            <a:extLst>
              <a:ext uri="{FF2B5EF4-FFF2-40B4-BE49-F238E27FC236}">
                <a16:creationId xmlns:a16="http://schemas.microsoft.com/office/drawing/2014/main" id="{9FFC1499-3804-4801-BCD8-ACF3C47F9D6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20616" y="-23637"/>
          <a:ext cx="9180636" cy="6881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106">
                  <a:extLst>
                    <a:ext uri="{9D8B030D-6E8A-4147-A177-3AD203B41FA5}">
                      <a16:colId xmlns:a16="http://schemas.microsoft.com/office/drawing/2014/main" val="759624178"/>
                    </a:ext>
                  </a:extLst>
                </a:gridCol>
                <a:gridCol w="1530106">
                  <a:extLst>
                    <a:ext uri="{9D8B030D-6E8A-4147-A177-3AD203B41FA5}">
                      <a16:colId xmlns:a16="http://schemas.microsoft.com/office/drawing/2014/main" val="3269602806"/>
                    </a:ext>
                  </a:extLst>
                </a:gridCol>
                <a:gridCol w="1530106">
                  <a:extLst>
                    <a:ext uri="{9D8B030D-6E8A-4147-A177-3AD203B41FA5}">
                      <a16:colId xmlns:a16="http://schemas.microsoft.com/office/drawing/2014/main" val="3765902619"/>
                    </a:ext>
                  </a:extLst>
                </a:gridCol>
                <a:gridCol w="1530106">
                  <a:extLst>
                    <a:ext uri="{9D8B030D-6E8A-4147-A177-3AD203B41FA5}">
                      <a16:colId xmlns:a16="http://schemas.microsoft.com/office/drawing/2014/main" val="4003812706"/>
                    </a:ext>
                  </a:extLst>
                </a:gridCol>
                <a:gridCol w="1530106">
                  <a:extLst>
                    <a:ext uri="{9D8B030D-6E8A-4147-A177-3AD203B41FA5}">
                      <a16:colId xmlns:a16="http://schemas.microsoft.com/office/drawing/2014/main" val="1322719095"/>
                    </a:ext>
                  </a:extLst>
                </a:gridCol>
                <a:gridCol w="1530106">
                  <a:extLst>
                    <a:ext uri="{9D8B030D-6E8A-4147-A177-3AD203B41FA5}">
                      <a16:colId xmlns:a16="http://schemas.microsoft.com/office/drawing/2014/main" val="3107419527"/>
                    </a:ext>
                  </a:extLst>
                </a:gridCol>
              </a:tblGrid>
              <a:tr h="167743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Practice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vacation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Writing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characters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swim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swim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Chinese</a:t>
                      </a: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calligraphy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49455029"/>
                  </a:ext>
                </a:extLst>
              </a:tr>
              <a:tr h="17347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wait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Writing</a:t>
                      </a: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characters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game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first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Practice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632142"/>
                  </a:ext>
                </a:extLst>
              </a:tr>
              <a:tr h="173473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welcome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vacation</a:t>
                      </a:r>
                      <a:endParaRPr lang="en-US"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textbook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textbook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 together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Chinese</a:t>
                      </a:r>
                    </a:p>
                    <a:p>
                      <a:r>
                        <a:rPr lang="en-US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calligraphy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4816210"/>
                  </a:ext>
                </a:extLst>
              </a:tr>
              <a:tr h="1734735"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Play chess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Play chess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welcome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wait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</a:t>
                      </a:r>
                    </a:p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together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TW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game</a:t>
                      </a:r>
                      <a:endParaRPr lang="en-US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7860483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-1571668" y="500042"/>
            <a:ext cx="1314488" cy="98903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30534" y="63415"/>
            <a:ext cx="742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放假</a:t>
            </a:r>
            <a:endParaRPr lang="en-US" sz="44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84087" y="0"/>
            <a:ext cx="742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寫字</a:t>
            </a:r>
            <a:endParaRPr lang="en-US" sz="44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314652" y="3460643"/>
            <a:ext cx="6807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放假</a:t>
            </a:r>
            <a:endParaRPr lang="en-US" sz="44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70532" y="85900"/>
            <a:ext cx="8078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游泳</a:t>
            </a:r>
            <a:endParaRPr lang="en-US" sz="44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765834" y="63414"/>
            <a:ext cx="742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游泳</a:t>
            </a:r>
            <a:endParaRPr lang="en-US" sz="44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9110" y="1783492"/>
            <a:ext cx="6019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ea typeface="楷体" pitchFamily="49" charset="-122"/>
              </a:rPr>
              <a:t>先</a:t>
            </a:r>
            <a:endParaRPr lang="en-US" sz="4400" b="1" dirty="0">
              <a:solidFill>
                <a:prstClr val="black"/>
              </a:solidFill>
              <a:ea typeface="楷体" pitchFamily="49" charset="-12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09270" y="1649042"/>
            <a:ext cx="7429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等一下</a:t>
            </a:r>
            <a:endParaRPr lang="en-US" altLang="zh-CN" sz="36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93314" y="3546276"/>
            <a:ext cx="6807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歡迎</a:t>
            </a:r>
            <a:endParaRPr lang="en-US" sz="4400" b="1" dirty="0">
              <a:solidFill>
                <a:prstClr val="black"/>
              </a:solidFill>
              <a:ea typeface="楷体" pitchFamily="49" charset="-12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75806" y="3477442"/>
            <a:ext cx="5595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課本</a:t>
            </a:r>
            <a:endParaRPr lang="en-US" sz="44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198242" y="5348035"/>
            <a:ext cx="7335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下棋</a:t>
            </a:r>
            <a:endParaRPr lang="en-US" sz="4400" b="1" dirty="0">
              <a:solidFill>
                <a:prstClr val="black"/>
              </a:solidFill>
              <a:ea typeface="楷体" pitchFamily="49" charset="-12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438146" y="5471146"/>
            <a:ext cx="6523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遊戲</a:t>
            </a:r>
            <a:endParaRPr lang="en-US" sz="4400" b="1" dirty="0">
              <a:solidFill>
                <a:prstClr val="black"/>
              </a:solidFill>
              <a:ea typeface="楷体" pitchFamily="49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93EA718-A1DA-4568-B289-831B09049AE1}"/>
              </a:ext>
            </a:extLst>
          </p:cNvPr>
          <p:cNvSpPr/>
          <p:nvPr/>
        </p:nvSpPr>
        <p:spPr>
          <a:xfrm>
            <a:off x="731089" y="52660"/>
            <a:ext cx="7429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練習</a:t>
            </a:r>
            <a:endParaRPr lang="en-US" sz="44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82622" y="5317096"/>
            <a:ext cx="6170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下棋</a:t>
            </a:r>
            <a:endParaRPr lang="en-US" sz="44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graphicFrame>
        <p:nvGraphicFramePr>
          <p:cNvPr id="71" name="Table 70"/>
          <p:cNvGraphicFramePr>
            <a:graphicFrameLocks noGrp="1"/>
          </p:cNvGraphicFramePr>
          <p:nvPr/>
        </p:nvGraphicFramePr>
        <p:xfrm>
          <a:off x="-3184360" y="5892093"/>
          <a:ext cx="1571636" cy="1852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5291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十五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7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6" name="Table 75"/>
          <p:cNvGraphicFramePr>
            <a:graphicFrameLocks noGrp="1"/>
          </p:cNvGraphicFramePr>
          <p:nvPr/>
        </p:nvGraphicFramePr>
        <p:xfrm>
          <a:off x="1277215" y="7418341"/>
          <a:ext cx="1573170" cy="1776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3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621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二十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7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8404116" y="-1"/>
            <a:ext cx="7116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書法</a:t>
            </a:r>
            <a:endParaRPr lang="en-US" sz="44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37627" y="1791966"/>
            <a:ext cx="6158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游戏</a:t>
            </a:r>
            <a:endParaRPr lang="en-US" sz="4400" b="1" dirty="0">
              <a:solidFill>
                <a:prstClr val="black"/>
              </a:solidFill>
              <a:ea typeface="楷体" pitchFamily="49" charset="-122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887729" y="1791966"/>
            <a:ext cx="6713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先</a:t>
            </a:r>
            <a:endParaRPr lang="en-US" sz="44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420000" y="1846122"/>
            <a:ext cx="6019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练习</a:t>
            </a:r>
            <a:endParaRPr lang="en-US" sz="4400" b="1" dirty="0">
              <a:solidFill>
                <a:prstClr val="black"/>
              </a:solidFill>
              <a:ea typeface="楷体" pitchFamily="49" charset="-122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032277" y="3270603"/>
            <a:ext cx="5491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一起唸</a:t>
            </a:r>
            <a:endParaRPr lang="en-US" sz="3600" b="1" dirty="0">
              <a:solidFill>
                <a:prstClr val="black"/>
              </a:solidFill>
              <a:ea typeface="楷体" pitchFamily="49" charset="-12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13740" y="3484721"/>
            <a:ext cx="6324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课本</a:t>
            </a:r>
            <a:endParaRPr lang="en-US" sz="4400" b="1" dirty="0">
              <a:solidFill>
                <a:prstClr val="black"/>
              </a:solidFill>
              <a:ea typeface="楷体" pitchFamily="49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006828" y="5099322"/>
            <a:ext cx="6523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一起念</a:t>
            </a:r>
            <a:endParaRPr lang="en-US" sz="3600" b="1" dirty="0">
              <a:solidFill>
                <a:prstClr val="black"/>
              </a:solidFill>
              <a:ea typeface="楷体" pitchFamily="49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434853" y="5129216"/>
            <a:ext cx="6787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等一下</a:t>
            </a:r>
            <a:endParaRPr lang="en-US" altLang="zh-CN" sz="36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837218" y="5409590"/>
            <a:ext cx="7833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欢迎</a:t>
            </a:r>
            <a:endParaRPr lang="en-US" sz="4400" b="1" dirty="0">
              <a:solidFill>
                <a:prstClr val="black"/>
              </a:solidFill>
              <a:ea typeface="楷体" pitchFamily="49" charset="-122"/>
            </a:endParaRPr>
          </a:p>
        </p:txBody>
      </p:sp>
      <p:graphicFrame>
        <p:nvGraphicFramePr>
          <p:cNvPr id="80" name="Table 79"/>
          <p:cNvGraphicFramePr>
            <a:graphicFrameLocks noGrp="1"/>
          </p:cNvGraphicFramePr>
          <p:nvPr/>
        </p:nvGraphicFramePr>
        <p:xfrm>
          <a:off x="9877411" y="5444260"/>
          <a:ext cx="1527889" cy="17547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470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二十四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7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9" name="Table 78"/>
          <p:cNvGraphicFramePr>
            <a:graphicFrameLocks noGrp="1"/>
          </p:cNvGraphicFramePr>
          <p:nvPr/>
        </p:nvGraphicFramePr>
        <p:xfrm>
          <a:off x="10659125" y="7755151"/>
          <a:ext cx="1492349" cy="17532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2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32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二十三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8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8" name="Table 77"/>
          <p:cNvGraphicFramePr>
            <a:graphicFrameLocks noGrp="1"/>
          </p:cNvGraphicFramePr>
          <p:nvPr/>
        </p:nvGraphicFramePr>
        <p:xfrm>
          <a:off x="7179802" y="7520260"/>
          <a:ext cx="1564340" cy="17520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43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5200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二十二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7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7" name="Table 76"/>
          <p:cNvGraphicFramePr>
            <a:graphicFrameLocks noGrp="1"/>
          </p:cNvGraphicFramePr>
          <p:nvPr/>
        </p:nvGraphicFramePr>
        <p:xfrm>
          <a:off x="3504292" y="7401918"/>
          <a:ext cx="1514495" cy="1714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1438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二十一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8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5" name="Table 74"/>
          <p:cNvGraphicFramePr>
            <a:graphicFrameLocks noGrp="1"/>
          </p:cNvGraphicFramePr>
          <p:nvPr/>
        </p:nvGraphicFramePr>
        <p:xfrm>
          <a:off x="-1330952" y="7552661"/>
          <a:ext cx="1529857" cy="17075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7599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十九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8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-2491239" y="-750813"/>
          <a:ext cx="1513878" cy="1726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8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260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一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7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12598003" y="1759119"/>
          <a:ext cx="1519843" cy="1711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98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1126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三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7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0" name="Table 59"/>
          <p:cNvGraphicFramePr>
            <a:graphicFrameLocks noGrp="1"/>
          </p:cNvGraphicFramePr>
          <p:nvPr/>
        </p:nvGraphicFramePr>
        <p:xfrm>
          <a:off x="9293586" y="1307581"/>
          <a:ext cx="1554310" cy="17440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54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4401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四</a:t>
                      </a:r>
                      <a:endParaRPr lang="en-US" sz="4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blipFill>
                      <a:blip r:embed="rId18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1" name="Table 60"/>
          <p:cNvGraphicFramePr>
            <a:graphicFrameLocks noGrp="1"/>
          </p:cNvGraphicFramePr>
          <p:nvPr/>
        </p:nvGraphicFramePr>
        <p:xfrm>
          <a:off x="9873307" y="-163057"/>
          <a:ext cx="1571636" cy="1736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3689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五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7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2" name="Table 61"/>
          <p:cNvGraphicFramePr>
            <a:graphicFrameLocks noGrp="1"/>
          </p:cNvGraphicFramePr>
          <p:nvPr/>
        </p:nvGraphicFramePr>
        <p:xfrm>
          <a:off x="11625147" y="-105671"/>
          <a:ext cx="1554310" cy="1662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4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622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六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8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-4831062" y="-634462"/>
          <a:ext cx="1582041" cy="1688576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5820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8857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二</a:t>
                      </a:r>
                      <a:endParaRPr lang="en-US" sz="4800" dirty="0">
                        <a:solidFill>
                          <a:schemeClr val="tx1"/>
                        </a:solidFill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>
                    <a:blipFill>
                      <a:blip r:embed="rId18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3" name="Table 62"/>
          <p:cNvGraphicFramePr>
            <a:graphicFrameLocks noGrp="1"/>
          </p:cNvGraphicFramePr>
          <p:nvPr/>
        </p:nvGraphicFramePr>
        <p:xfrm>
          <a:off x="-2517585" y="1678179"/>
          <a:ext cx="1500134" cy="1696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9605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七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8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4" name="Table 63"/>
          <p:cNvGraphicFramePr>
            <a:graphicFrameLocks noGrp="1"/>
          </p:cNvGraphicFramePr>
          <p:nvPr/>
        </p:nvGraphicFramePr>
        <p:xfrm>
          <a:off x="-2378166" y="3908395"/>
          <a:ext cx="1548867" cy="1709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8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092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八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7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6" name="Table 65"/>
          <p:cNvGraphicFramePr>
            <a:graphicFrameLocks noGrp="1"/>
          </p:cNvGraphicFramePr>
          <p:nvPr/>
        </p:nvGraphicFramePr>
        <p:xfrm>
          <a:off x="14318757" y="2953604"/>
          <a:ext cx="1579494" cy="16974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94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9741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十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7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7" name="Table 66"/>
          <p:cNvGraphicFramePr>
            <a:graphicFrameLocks noGrp="1"/>
          </p:cNvGraphicFramePr>
          <p:nvPr/>
        </p:nvGraphicFramePr>
        <p:xfrm>
          <a:off x="15019357" y="5218305"/>
          <a:ext cx="1571636" cy="1774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74805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十一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8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9" name="Table 68"/>
          <p:cNvGraphicFramePr>
            <a:graphicFrameLocks noGrp="1"/>
          </p:cNvGraphicFramePr>
          <p:nvPr/>
        </p:nvGraphicFramePr>
        <p:xfrm>
          <a:off x="-6415821" y="1563795"/>
          <a:ext cx="1529636" cy="1714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9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1451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十三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7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0" name="Table 69"/>
          <p:cNvGraphicFramePr>
            <a:graphicFrameLocks noGrp="1"/>
          </p:cNvGraphicFramePr>
          <p:nvPr/>
        </p:nvGraphicFramePr>
        <p:xfrm>
          <a:off x="-7052155" y="4044192"/>
          <a:ext cx="1457555" cy="17260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75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2600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十四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8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/>
        </p:nvGraphicFramePr>
        <p:xfrm>
          <a:off x="12310769" y="6075644"/>
          <a:ext cx="1567543" cy="1677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7710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十六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8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3" name="Table 72"/>
          <p:cNvGraphicFramePr>
            <a:graphicFrameLocks noGrp="1"/>
          </p:cNvGraphicFramePr>
          <p:nvPr/>
        </p:nvGraphicFramePr>
        <p:xfrm>
          <a:off x="14736344" y="7520260"/>
          <a:ext cx="1571636" cy="1669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1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669572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十七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7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8" name="Table 67"/>
          <p:cNvGraphicFramePr>
            <a:graphicFrameLocks noGrp="1"/>
          </p:cNvGraphicFramePr>
          <p:nvPr/>
        </p:nvGraphicFramePr>
        <p:xfrm>
          <a:off x="10937998" y="2934506"/>
          <a:ext cx="1586761" cy="1785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6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8595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十二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7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8416816" y="3494776"/>
            <a:ext cx="6324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书法</a:t>
            </a:r>
            <a:endParaRPr lang="en-US" sz="44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graphicFrame>
        <p:nvGraphicFramePr>
          <p:cNvPr id="74" name="Table 73"/>
          <p:cNvGraphicFramePr>
            <a:graphicFrameLocks noGrp="1"/>
          </p:cNvGraphicFramePr>
          <p:nvPr/>
        </p:nvGraphicFramePr>
        <p:xfrm>
          <a:off x="9356778" y="3447166"/>
          <a:ext cx="1500198" cy="1785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0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8595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十八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8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3828187" y="1714870"/>
            <a:ext cx="7335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>
                <a:solidFill>
                  <a:prstClr val="black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寫字</a:t>
            </a:r>
            <a:endParaRPr lang="en-US" sz="4400" b="1" dirty="0">
              <a:solidFill>
                <a:prstClr val="black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graphicFrame>
        <p:nvGraphicFramePr>
          <p:cNvPr id="65" name="Table 64"/>
          <p:cNvGraphicFramePr>
            <a:graphicFrameLocks noGrp="1"/>
          </p:cNvGraphicFramePr>
          <p:nvPr/>
        </p:nvGraphicFramePr>
        <p:xfrm>
          <a:off x="-1660444" y="2419106"/>
          <a:ext cx="1581170" cy="1735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1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73541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dirty="0">
                          <a:solidFill>
                            <a:schemeClr val="tx1"/>
                          </a:solidFill>
                          <a:ea typeface="楷体" pitchFamily="49" charset="-122"/>
                        </a:rPr>
                        <a:t>九</a:t>
                      </a:r>
                      <a:endParaRPr lang="en-US" sz="4800" dirty="0">
                        <a:solidFill>
                          <a:schemeClr val="tx1"/>
                        </a:solidFill>
                        <a:ea typeface="楷体" pitchFamily="49" charset="-122"/>
                      </a:endParaRPr>
                    </a:p>
                  </a:txBody>
                  <a:tcPr>
                    <a:blipFill>
                      <a:blip r:embed="rId18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D8550161-1D2A-4486-A1B2-C2527BFC623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680598" y="5874568"/>
            <a:ext cx="861534" cy="484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5359938-77FC-4200-987F-6011B66990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1748037"/>
              </p:ext>
            </p:extLst>
          </p:nvPr>
        </p:nvGraphicFramePr>
        <p:xfrm>
          <a:off x="-42422" y="-44230"/>
          <a:ext cx="9347949" cy="70780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7949">
                  <a:extLst>
                    <a:ext uri="{9D8B030D-6E8A-4147-A177-3AD203B41FA5}">
                      <a16:colId xmlns:a16="http://schemas.microsoft.com/office/drawing/2014/main" val="2181188611"/>
                    </a:ext>
                  </a:extLst>
                </a:gridCol>
              </a:tblGrid>
              <a:tr h="70780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5928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78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4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6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5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90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0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1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26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3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3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5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7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62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7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1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86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98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1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2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34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4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58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70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8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8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9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297</TotalTime>
  <Words>250</Words>
  <Application>Microsoft Office PowerPoint</Application>
  <PresentationFormat>On-screen Show (4:3)</PresentationFormat>
  <Paragraphs>156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標楷體</vt:lpstr>
      <vt:lpstr>KaiTi</vt:lpstr>
      <vt:lpstr>楷体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hua hua fun</dc:creator>
  <cp:lastModifiedBy>hua hua fun</cp:lastModifiedBy>
  <cp:revision>45</cp:revision>
  <dcterms:created xsi:type="dcterms:W3CDTF">2019-11-21T03:16:42Z</dcterms:created>
  <dcterms:modified xsi:type="dcterms:W3CDTF">2020-10-14T04:00:35Z</dcterms:modified>
</cp:coreProperties>
</file>